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media/image32.svg" ContentType="image/svg+xml"/>
  <Override PartName="/ppt/media/image34.svg" ContentType="image/svg+xml"/>
  <Override PartName="/ppt/media/image36.svg" ContentType="image/svg+xml"/>
  <Override PartName="/ppt/media/image38.svg" ContentType="image/svg+xml"/>
  <Override PartName="/ppt/media/image64.svg" ContentType="image/svg+xml"/>
  <Override PartName="/ppt/media/image66.svg" ContentType="image/svg+xml"/>
  <Override PartName="/ppt/media/image68.svg" ContentType="image/svg+xml"/>
  <Override PartName="/ppt/media/image7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80" r:id="rId4"/>
    <p:sldMasterId id="2147483699" r:id="rId5"/>
    <p:sldMasterId id="2147483718" r:id="rId6"/>
  </p:sldMasterIdLst>
  <p:notesMasterIdLst>
    <p:notesMasterId r:id="rId13"/>
  </p:notesMasterIdLst>
  <p:handoutMasterIdLst>
    <p:handoutMasterId r:id="rId30"/>
  </p:handoutMasterIdLst>
  <p:sldIdLst>
    <p:sldId id="277" r:id="rId7"/>
    <p:sldId id="278" r:id="rId8"/>
    <p:sldId id="279" r:id="rId9"/>
    <p:sldId id="280" r:id="rId10"/>
    <p:sldId id="281" r:id="rId11"/>
    <p:sldId id="342" r:id="rId12"/>
    <p:sldId id="343" r:id="rId14"/>
    <p:sldId id="344" r:id="rId15"/>
    <p:sldId id="345" r:id="rId16"/>
    <p:sldId id="283" r:id="rId17"/>
    <p:sldId id="346" r:id="rId18"/>
    <p:sldId id="347" r:id="rId19"/>
    <p:sldId id="348" r:id="rId20"/>
    <p:sldId id="335" r:id="rId21"/>
    <p:sldId id="350" r:id="rId22"/>
    <p:sldId id="352" r:id="rId23"/>
    <p:sldId id="353" r:id="rId24"/>
    <p:sldId id="354" r:id="rId25"/>
    <p:sldId id="355" r:id="rId26"/>
    <p:sldId id="356" r:id="rId27"/>
    <p:sldId id="341" r:id="rId28"/>
    <p:sldId id="294" r:id="rId29"/>
  </p:sldIdLst>
  <p:sldSz cx="12192000" cy="6858000"/>
  <p:notesSz cx="6858000" cy="9144000"/>
  <p:embeddedFontLst>
    <p:embeddedFont>
      <p:font typeface="思源黑体 CN Regular" panose="020B0500000000000000" charset="-122"/>
      <p:regular r:id="rId34"/>
    </p:embeddedFont>
    <p:embeddedFont>
      <p:font typeface="汉仪大黑简" panose="02010609000101010101" charset="-122"/>
      <p:regular r:id="rId35"/>
    </p:embeddedFont>
    <p:embeddedFont>
      <p:font typeface="微软雅黑" panose="020B0503020204020204" charset="-122"/>
      <p:regular r:id="rId36"/>
    </p:embeddedFont>
    <p:embeddedFont>
      <p:font typeface="Arial Black" panose="020B0A04020102020204" charset="0"/>
      <p:bold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2" userDrawn="1">
          <p15:clr>
            <a:srgbClr val="A4A3A4"/>
          </p15:clr>
        </p15:guide>
        <p15:guide id="2" pos="3860" userDrawn="1">
          <p15:clr>
            <a:srgbClr val="A4A3A4"/>
          </p15:clr>
        </p15:guide>
        <p15:guide id="3" orient="horz" pos="396" userDrawn="1">
          <p15:clr>
            <a:srgbClr val="A4A3A4"/>
          </p15:clr>
        </p15:guide>
        <p15:guide id="4" orient="horz" pos="3848" userDrawn="1">
          <p15:clr>
            <a:srgbClr val="A4A3A4"/>
          </p15:clr>
        </p15:guide>
        <p15:guide id="5" pos="481" userDrawn="1">
          <p15:clr>
            <a:srgbClr val="A4A3A4"/>
          </p15:clr>
        </p15:guide>
        <p15:guide id="6" pos="7146" userDrawn="1">
          <p15:clr>
            <a:srgbClr val="A4A3A4"/>
          </p15:clr>
        </p15:guide>
        <p15:guide id="7" orient="horz" pos="13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4163"/>
    <a:srgbClr val="F9F9F9"/>
    <a:srgbClr val="FEE7D8"/>
    <a:srgbClr val="FFFFFF"/>
    <a:srgbClr val="FF9E37"/>
    <a:srgbClr val="E58C31"/>
    <a:srgbClr val="58912C"/>
    <a:srgbClr val="ECB029"/>
    <a:srgbClr val="87B55E"/>
    <a:srgbClr val="FF8D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2"/>
        <p:guide pos="3860"/>
        <p:guide orient="horz" pos="396"/>
        <p:guide orient="horz" pos="3848"/>
        <p:guide pos="481"/>
        <p:guide pos="7146"/>
        <p:guide orient="horz" pos="131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8" Type="http://schemas.openxmlformats.org/officeDocument/2006/relationships/tags" Target="tags/tag1082.xml"/><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notesMaster" Target="notesMasters/notesMaster1.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Regular" panose="020B0500000000000000" charset="-122"/>
                <a:ea typeface="思源黑体 CN Regular" panose="020B0500000000000000" charset="-122"/>
                <a:cs typeface="思源黑体 CN Regular" panose="020B0500000000000000" charset="-122"/>
              </a:rPr>
            </a:fld>
            <a:endParaRPr lang="zh-CN" altLang="en-US">
              <a:latin typeface="思源黑体 CN Regular" panose="020B0500000000000000" charset="-122"/>
              <a:ea typeface="思源黑体 CN Regular" panose="020B0500000000000000" charset="-122"/>
              <a:cs typeface="思源黑体 CN Regular" panose="020B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charset="-122"/>
                <a:ea typeface="思源黑体 CN Regular" panose="020B0500000000000000" charset="-122"/>
                <a:cs typeface="思源黑体 CN Regular" panose="020B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1pPr>
    <a:lvl2pPr marL="4572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2pPr>
    <a:lvl3pPr marL="9144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3pPr>
    <a:lvl4pPr marL="13716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4pPr>
    <a:lvl5pPr marL="1828800" algn="l" defTabSz="914400" rtl="0" eaLnBrk="1" latinLnBrk="0" hangingPunct="1">
      <a:defRPr sz="1200" kern="1200">
        <a:solidFill>
          <a:schemeClr val="tx1"/>
        </a:solidFill>
        <a:latin typeface="思源黑体 CN Regular" panose="020B0500000000000000" charset="-122"/>
        <a:ea typeface="思源黑体 CN Regular" panose="020B0500000000000000" charset="-122"/>
        <a:cs typeface="思源黑体 CN Regular" panose="020B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7" Type="http://schemas.openxmlformats.org/officeDocument/2006/relationships/image" Target="../media/image12.png"/><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image" Target="../media/image11.png"/><Relationship Id="rId23" Type="http://schemas.openxmlformats.org/officeDocument/2006/relationships/tags" Target="../tags/tag12.xml"/><Relationship Id="rId22" Type="http://schemas.openxmlformats.org/officeDocument/2006/relationships/image" Target="../media/image10.png"/><Relationship Id="rId21" Type="http://schemas.openxmlformats.org/officeDocument/2006/relationships/tags" Target="../tags/tag11.xml"/><Relationship Id="rId20" Type="http://schemas.openxmlformats.org/officeDocument/2006/relationships/image" Target="../media/image9.png"/><Relationship Id="rId2" Type="http://schemas.openxmlformats.org/officeDocument/2006/relationships/tags" Target="../tags/tag1.xml"/><Relationship Id="rId19" Type="http://schemas.openxmlformats.org/officeDocument/2006/relationships/tags" Target="../tags/tag10.xml"/><Relationship Id="rId18" Type="http://schemas.openxmlformats.org/officeDocument/2006/relationships/image" Target="../media/image8.png"/><Relationship Id="rId17" Type="http://schemas.openxmlformats.org/officeDocument/2006/relationships/tags" Target="../tags/tag9.xml"/><Relationship Id="rId16" Type="http://schemas.openxmlformats.org/officeDocument/2006/relationships/image" Target="../media/image7.png"/><Relationship Id="rId15" Type="http://schemas.openxmlformats.org/officeDocument/2006/relationships/tags" Target="../tags/tag8.xml"/><Relationship Id="rId14" Type="http://schemas.openxmlformats.org/officeDocument/2006/relationships/image" Target="../media/image6.png"/><Relationship Id="rId13" Type="http://schemas.openxmlformats.org/officeDocument/2006/relationships/tags" Target="../tags/tag7.xml"/><Relationship Id="rId12" Type="http://schemas.openxmlformats.org/officeDocument/2006/relationships/image" Target="../media/image5.png"/><Relationship Id="rId11" Type="http://schemas.openxmlformats.org/officeDocument/2006/relationships/tags" Target="../tags/tag6.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1.xml"/><Relationship Id="rId7" Type="http://schemas.openxmlformats.org/officeDocument/2006/relationships/image" Target="../media/image15.png"/><Relationship Id="rId6" Type="http://schemas.openxmlformats.org/officeDocument/2006/relationships/tags" Target="../tags/tag90.xml"/><Relationship Id="rId5" Type="http://schemas.openxmlformats.org/officeDocument/2006/relationships/image" Target="../media/image14.png"/><Relationship Id="rId4" Type="http://schemas.openxmlformats.org/officeDocument/2006/relationships/tags" Target="../tags/tag89.xml"/><Relationship Id="rId3" Type="http://schemas.openxmlformats.org/officeDocument/2006/relationships/image" Target="../media/image13.jpeg"/><Relationship Id="rId2" Type="http://schemas.openxmlformats.org/officeDocument/2006/relationships/tags" Target="../tags/tag8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image" Target="../media/image17.png"/><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19.png"/><Relationship Id="rId6" Type="http://schemas.openxmlformats.org/officeDocument/2006/relationships/tags" Target="../tags/tag100.xml"/><Relationship Id="rId5" Type="http://schemas.openxmlformats.org/officeDocument/2006/relationships/image" Target="../media/image18.png"/><Relationship Id="rId4" Type="http://schemas.openxmlformats.org/officeDocument/2006/relationships/tags" Target="../tags/tag99.xml"/><Relationship Id="rId3" Type="http://schemas.openxmlformats.org/officeDocument/2006/relationships/image" Target="../media/image13.jpeg"/><Relationship Id="rId2" Type="http://schemas.openxmlformats.org/officeDocument/2006/relationships/tags" Target="../tags/tag9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image" Target="../media/image20.png"/><Relationship Id="rId4" Type="http://schemas.openxmlformats.org/officeDocument/2006/relationships/tags" Target="../tags/tag109.xml"/><Relationship Id="rId3" Type="http://schemas.openxmlformats.org/officeDocument/2006/relationships/image" Target="../media/image13.jpe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image" Target="../media/image13.jpeg"/><Relationship Id="rId2" Type="http://schemas.openxmlformats.org/officeDocument/2006/relationships/tags" Target="../tags/tag114.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media/image19.png"/><Relationship Id="rId6" Type="http://schemas.openxmlformats.org/officeDocument/2006/relationships/tags" Target="../tags/tag127.xml"/><Relationship Id="rId5" Type="http://schemas.openxmlformats.org/officeDocument/2006/relationships/image" Target="../media/image18.png"/><Relationship Id="rId4" Type="http://schemas.openxmlformats.org/officeDocument/2006/relationships/tags" Target="../tags/tag126.xml"/><Relationship Id="rId3" Type="http://schemas.openxmlformats.org/officeDocument/2006/relationships/image" Target="../media/image13.jpeg"/><Relationship Id="rId2" Type="http://schemas.openxmlformats.org/officeDocument/2006/relationships/tags" Target="../tags/tag125.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image" Target="../media/image21.png"/><Relationship Id="rId4" Type="http://schemas.openxmlformats.org/officeDocument/2006/relationships/tags" Target="../tags/tag139.xml"/><Relationship Id="rId3" Type="http://schemas.openxmlformats.org/officeDocument/2006/relationships/image" Target="../media/image13.jpeg"/><Relationship Id="rId2" Type="http://schemas.openxmlformats.org/officeDocument/2006/relationships/tags" Target="../tags/tag138.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image" Target="../media/image19.png"/><Relationship Id="rId6" Type="http://schemas.openxmlformats.org/officeDocument/2006/relationships/tags" Target="../tags/tag150.xml"/><Relationship Id="rId5" Type="http://schemas.openxmlformats.org/officeDocument/2006/relationships/image" Target="../media/image18.png"/><Relationship Id="rId4" Type="http://schemas.openxmlformats.org/officeDocument/2006/relationships/tags" Target="../tags/tag149.xml"/><Relationship Id="rId3" Type="http://schemas.openxmlformats.org/officeDocument/2006/relationships/image" Target="../media/image13.jpeg"/><Relationship Id="rId2" Type="http://schemas.openxmlformats.org/officeDocument/2006/relationships/tags" Target="../tags/tag148.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4.png"/><Relationship Id="rId7" Type="http://schemas.openxmlformats.org/officeDocument/2006/relationships/tags" Target="../tags/tag18.xml"/><Relationship Id="rId6" Type="http://schemas.openxmlformats.org/officeDocument/2006/relationships/image" Target="../media/image3.png"/><Relationship Id="rId5" Type="http://schemas.openxmlformats.org/officeDocument/2006/relationships/tags" Target="../tags/tag17.xml"/><Relationship Id="rId4" Type="http://schemas.openxmlformats.org/officeDocument/2006/relationships/image" Target="../media/image2.png"/><Relationship Id="rId3" Type="http://schemas.openxmlformats.org/officeDocument/2006/relationships/tags" Target="../tags/tag16.xml"/><Relationship Id="rId23" Type="http://schemas.openxmlformats.org/officeDocument/2006/relationships/tags" Target="../tags/tag26.xml"/><Relationship Id="rId22" Type="http://schemas.openxmlformats.org/officeDocument/2006/relationships/image" Target="../media/image11.png"/><Relationship Id="rId21" Type="http://schemas.openxmlformats.org/officeDocument/2006/relationships/tags" Target="../tags/tag25.xml"/><Relationship Id="rId20" Type="http://schemas.openxmlformats.org/officeDocument/2006/relationships/image" Target="../media/image10.png"/><Relationship Id="rId2" Type="http://schemas.openxmlformats.org/officeDocument/2006/relationships/tags" Target="../tags/tag15.xml"/><Relationship Id="rId19" Type="http://schemas.openxmlformats.org/officeDocument/2006/relationships/tags" Target="../tags/tag24.xml"/><Relationship Id="rId18" Type="http://schemas.openxmlformats.org/officeDocument/2006/relationships/image" Target="../media/image9.png"/><Relationship Id="rId17" Type="http://schemas.openxmlformats.org/officeDocument/2006/relationships/tags" Target="../tags/tag23.xml"/><Relationship Id="rId16" Type="http://schemas.openxmlformats.org/officeDocument/2006/relationships/image" Target="../media/image8.png"/><Relationship Id="rId15" Type="http://schemas.openxmlformats.org/officeDocument/2006/relationships/tags" Target="../tags/tag22.xml"/><Relationship Id="rId14" Type="http://schemas.openxmlformats.org/officeDocument/2006/relationships/image" Target="../media/image7.png"/><Relationship Id="rId13" Type="http://schemas.openxmlformats.org/officeDocument/2006/relationships/tags" Target="../tags/tag21.xml"/><Relationship Id="rId12" Type="http://schemas.openxmlformats.org/officeDocument/2006/relationships/image" Target="../media/image6.png"/><Relationship Id="rId11" Type="http://schemas.openxmlformats.org/officeDocument/2006/relationships/tags" Target="../tags/tag20.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image" Target="../media/image19.png"/><Relationship Id="rId6" Type="http://schemas.openxmlformats.org/officeDocument/2006/relationships/tags" Target="../tags/tag161.xml"/><Relationship Id="rId5" Type="http://schemas.openxmlformats.org/officeDocument/2006/relationships/image" Target="../media/image18.png"/><Relationship Id="rId4" Type="http://schemas.openxmlformats.org/officeDocument/2006/relationships/tags" Target="../tags/tag160.xml"/><Relationship Id="rId3" Type="http://schemas.openxmlformats.org/officeDocument/2006/relationships/image" Target="../media/image13.jpeg"/><Relationship Id="rId2" Type="http://schemas.openxmlformats.org/officeDocument/2006/relationships/tags" Target="../tags/tag15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media/image19.png"/><Relationship Id="rId6" Type="http://schemas.openxmlformats.org/officeDocument/2006/relationships/tags" Target="../tags/tag171.xml"/><Relationship Id="rId5" Type="http://schemas.openxmlformats.org/officeDocument/2006/relationships/image" Target="../media/image18.png"/><Relationship Id="rId4" Type="http://schemas.openxmlformats.org/officeDocument/2006/relationships/tags" Target="../tags/tag170.xml"/><Relationship Id="rId3" Type="http://schemas.openxmlformats.org/officeDocument/2006/relationships/image" Target="../media/image13.jpeg"/><Relationship Id="rId2" Type="http://schemas.openxmlformats.org/officeDocument/2006/relationships/tags" Target="../tags/tag169.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1.xml"/><Relationship Id="rId7" Type="http://schemas.openxmlformats.org/officeDocument/2006/relationships/image" Target="../media/image15.png"/><Relationship Id="rId6" Type="http://schemas.openxmlformats.org/officeDocument/2006/relationships/tags" Target="../tags/tag180.xml"/><Relationship Id="rId5" Type="http://schemas.openxmlformats.org/officeDocument/2006/relationships/image" Target="../media/image14.png"/><Relationship Id="rId4" Type="http://schemas.openxmlformats.org/officeDocument/2006/relationships/tags" Target="../tags/tag179.xml"/><Relationship Id="rId3" Type="http://schemas.openxmlformats.org/officeDocument/2006/relationships/image" Target="../media/image13.jpeg"/><Relationship Id="rId2" Type="http://schemas.openxmlformats.org/officeDocument/2006/relationships/tags" Target="../tags/tag17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image" Target="../media/image17.png"/><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image" Target="../media/image19.png"/><Relationship Id="rId6" Type="http://schemas.openxmlformats.org/officeDocument/2006/relationships/tags" Target="../tags/tag190.xml"/><Relationship Id="rId5" Type="http://schemas.openxmlformats.org/officeDocument/2006/relationships/image" Target="../media/image18.png"/><Relationship Id="rId4" Type="http://schemas.openxmlformats.org/officeDocument/2006/relationships/tags" Target="../tags/tag189.xml"/><Relationship Id="rId3" Type="http://schemas.openxmlformats.org/officeDocument/2006/relationships/image" Target="../media/image13.jpeg"/><Relationship Id="rId2" Type="http://schemas.openxmlformats.org/officeDocument/2006/relationships/tags" Target="../tags/tag188.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image" Target="../media/image19.png"/><Relationship Id="rId6" Type="http://schemas.openxmlformats.org/officeDocument/2006/relationships/tags" Target="../tags/tag199.xml"/><Relationship Id="rId5" Type="http://schemas.openxmlformats.org/officeDocument/2006/relationships/image" Target="../media/image18.png"/><Relationship Id="rId4" Type="http://schemas.openxmlformats.org/officeDocument/2006/relationships/tags" Target="../tags/tag198.xml"/><Relationship Id="rId3" Type="http://schemas.openxmlformats.org/officeDocument/2006/relationships/image" Target="../media/image13.jpeg"/><Relationship Id="rId2" Type="http://schemas.openxmlformats.org/officeDocument/2006/relationships/tags" Target="../tags/tag197.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image" Target="../media/image18.png"/><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image" Target="../media/image13.jpeg"/><Relationship Id="rId2" Type="http://schemas.openxmlformats.org/officeDocument/2006/relationships/tags" Target="../tags/tag20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18.png"/><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3.jpeg"/><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18.png"/><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image" Target="../media/image13.jpeg"/><Relationship Id="rId2" Type="http://schemas.openxmlformats.org/officeDocument/2006/relationships/tags" Target="../tags/tag22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19.png"/><Relationship Id="rId7" Type="http://schemas.openxmlformats.org/officeDocument/2006/relationships/tags" Target="../tags/tag240.xml"/><Relationship Id="rId6" Type="http://schemas.openxmlformats.org/officeDocument/2006/relationships/image" Target="../media/image18.pn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image" Target="../media/image13.jpeg"/><Relationship Id="rId2" Type="http://schemas.openxmlformats.org/officeDocument/2006/relationships/tags" Target="../tags/tag237.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image" Target="../media/image18.png"/><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image" Target="../media/image13.jpeg"/><Relationship Id="rId2" Type="http://schemas.openxmlformats.org/officeDocument/2006/relationships/tags" Target="../tags/tag249.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1.png"/><Relationship Id="rId7" Type="http://schemas.openxmlformats.org/officeDocument/2006/relationships/tags" Target="../tags/tag30.xml"/><Relationship Id="rId6" Type="http://schemas.openxmlformats.org/officeDocument/2006/relationships/image" Target="../media/image3.png"/><Relationship Id="rId5" Type="http://schemas.openxmlformats.org/officeDocument/2006/relationships/tags" Target="../tags/tag29.xml"/><Relationship Id="rId4" Type="http://schemas.openxmlformats.org/officeDocument/2006/relationships/image" Target="../media/image2.png"/><Relationship Id="rId3" Type="http://schemas.openxmlformats.org/officeDocument/2006/relationships/tags" Target="../tags/tag28.xml"/><Relationship Id="rId27" Type="http://schemas.openxmlformats.org/officeDocument/2006/relationships/image" Target="../media/image12.png"/><Relationship Id="rId26" Type="http://schemas.openxmlformats.org/officeDocument/2006/relationships/tags" Target="../tags/tag40.xml"/><Relationship Id="rId25" Type="http://schemas.openxmlformats.org/officeDocument/2006/relationships/tags" Target="../tags/tag39.xml"/><Relationship Id="rId24" Type="http://schemas.openxmlformats.org/officeDocument/2006/relationships/image" Target="../media/image11.png"/><Relationship Id="rId23" Type="http://schemas.openxmlformats.org/officeDocument/2006/relationships/tags" Target="../tags/tag38.xml"/><Relationship Id="rId22" Type="http://schemas.openxmlformats.org/officeDocument/2006/relationships/image" Target="../media/image10.png"/><Relationship Id="rId21" Type="http://schemas.openxmlformats.org/officeDocument/2006/relationships/tags" Target="../tags/tag37.xml"/><Relationship Id="rId20" Type="http://schemas.openxmlformats.org/officeDocument/2006/relationships/image" Target="../media/image9.png"/><Relationship Id="rId2" Type="http://schemas.openxmlformats.org/officeDocument/2006/relationships/tags" Target="../tags/tag27.xml"/><Relationship Id="rId19" Type="http://schemas.openxmlformats.org/officeDocument/2006/relationships/tags" Target="../tags/tag36.xml"/><Relationship Id="rId18" Type="http://schemas.openxmlformats.org/officeDocument/2006/relationships/image" Target="../media/image8.png"/><Relationship Id="rId17" Type="http://schemas.openxmlformats.org/officeDocument/2006/relationships/tags" Target="../tags/tag35.xml"/><Relationship Id="rId16" Type="http://schemas.openxmlformats.org/officeDocument/2006/relationships/image" Target="../media/image7.png"/><Relationship Id="rId15" Type="http://schemas.openxmlformats.org/officeDocument/2006/relationships/tags" Target="../tags/tag34.xml"/><Relationship Id="rId14" Type="http://schemas.openxmlformats.org/officeDocument/2006/relationships/image" Target="../media/image6.png"/><Relationship Id="rId13" Type="http://schemas.openxmlformats.org/officeDocument/2006/relationships/tags" Target="../tags/tag33.xml"/><Relationship Id="rId12" Type="http://schemas.openxmlformats.org/officeDocument/2006/relationships/image" Target="../media/image4.png"/><Relationship Id="rId11" Type="http://schemas.openxmlformats.org/officeDocument/2006/relationships/tags" Target="../tags/tag32.xml"/><Relationship Id="rId10"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266.xml"/><Relationship Id="rId7" Type="http://schemas.openxmlformats.org/officeDocument/2006/relationships/image" Target="../media/image15.png"/><Relationship Id="rId6" Type="http://schemas.openxmlformats.org/officeDocument/2006/relationships/tags" Target="../tags/tag265.xml"/><Relationship Id="rId5" Type="http://schemas.openxmlformats.org/officeDocument/2006/relationships/image" Target="../media/image14.png"/><Relationship Id="rId4" Type="http://schemas.openxmlformats.org/officeDocument/2006/relationships/tags" Target="../tags/tag264.xml"/><Relationship Id="rId3" Type="http://schemas.openxmlformats.org/officeDocument/2006/relationships/image" Target="../media/image13.jpeg"/><Relationship Id="rId2" Type="http://schemas.openxmlformats.org/officeDocument/2006/relationships/tags" Target="../tags/tag26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image" Target="../media/image17.png"/><Relationship Id="rId10" Type="http://schemas.openxmlformats.org/officeDocument/2006/relationships/tags" Target="../tags/tag2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image" Target="../media/image19.png"/><Relationship Id="rId6" Type="http://schemas.openxmlformats.org/officeDocument/2006/relationships/tags" Target="../tags/tag275.xml"/><Relationship Id="rId5" Type="http://schemas.openxmlformats.org/officeDocument/2006/relationships/image" Target="../media/image18.png"/><Relationship Id="rId4" Type="http://schemas.openxmlformats.org/officeDocument/2006/relationships/tags" Target="../tags/tag274.xml"/><Relationship Id="rId3" Type="http://schemas.openxmlformats.org/officeDocument/2006/relationships/image" Target="../media/image13.jpeg"/><Relationship Id="rId2" Type="http://schemas.openxmlformats.org/officeDocument/2006/relationships/tags" Target="../tags/tag27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image" Target="../media/image20.png"/><Relationship Id="rId4" Type="http://schemas.openxmlformats.org/officeDocument/2006/relationships/tags" Target="../tags/tag284.xml"/><Relationship Id="rId3" Type="http://schemas.openxmlformats.org/officeDocument/2006/relationships/image" Target="../media/image13.jpeg"/><Relationship Id="rId2" Type="http://schemas.openxmlformats.org/officeDocument/2006/relationships/tags" Target="../tags/tag28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19.png"/><Relationship Id="rId6" Type="http://schemas.openxmlformats.org/officeDocument/2006/relationships/tags" Target="../tags/tag291.xml"/><Relationship Id="rId5" Type="http://schemas.openxmlformats.org/officeDocument/2006/relationships/image" Target="../media/image18.png"/><Relationship Id="rId4" Type="http://schemas.openxmlformats.org/officeDocument/2006/relationships/tags" Target="../tags/tag290.xml"/><Relationship Id="rId3" Type="http://schemas.openxmlformats.org/officeDocument/2006/relationships/image" Target="../media/image13.jpeg"/><Relationship Id="rId2" Type="http://schemas.openxmlformats.org/officeDocument/2006/relationships/tags" Target="../tags/tag289.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19.png"/><Relationship Id="rId6" Type="http://schemas.openxmlformats.org/officeDocument/2006/relationships/tags" Target="../tags/tag302.xml"/><Relationship Id="rId5" Type="http://schemas.openxmlformats.org/officeDocument/2006/relationships/image" Target="../media/image18.png"/><Relationship Id="rId4" Type="http://schemas.openxmlformats.org/officeDocument/2006/relationships/tags" Target="../tags/tag301.xml"/><Relationship Id="rId3" Type="http://schemas.openxmlformats.org/officeDocument/2006/relationships/image" Target="../media/image13.jpeg"/><Relationship Id="rId2" Type="http://schemas.openxmlformats.org/officeDocument/2006/relationships/tags" Target="../tags/tag300.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image" Target="../media/image21.png"/><Relationship Id="rId4" Type="http://schemas.openxmlformats.org/officeDocument/2006/relationships/tags" Target="../tags/tag314.xml"/><Relationship Id="rId3" Type="http://schemas.openxmlformats.org/officeDocument/2006/relationships/image" Target="../media/image13.jpeg"/><Relationship Id="rId2" Type="http://schemas.openxmlformats.org/officeDocument/2006/relationships/tags" Target="../tags/tag313.xml"/><Relationship Id="rId10" Type="http://schemas.openxmlformats.org/officeDocument/2006/relationships/tags" Target="../tags/tag3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image" Target="../media/image19.png"/><Relationship Id="rId6" Type="http://schemas.openxmlformats.org/officeDocument/2006/relationships/tags" Target="../tags/tag325.xml"/><Relationship Id="rId5" Type="http://schemas.openxmlformats.org/officeDocument/2006/relationships/image" Target="../media/image18.png"/><Relationship Id="rId4" Type="http://schemas.openxmlformats.org/officeDocument/2006/relationships/tags" Target="../tags/tag324.xml"/><Relationship Id="rId3" Type="http://schemas.openxmlformats.org/officeDocument/2006/relationships/image" Target="../media/image13.jpeg"/><Relationship Id="rId2" Type="http://schemas.openxmlformats.org/officeDocument/2006/relationships/tags" Target="../tags/tag323.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image" Target="../media/image19.png"/><Relationship Id="rId6" Type="http://schemas.openxmlformats.org/officeDocument/2006/relationships/tags" Target="../tags/tag336.xml"/><Relationship Id="rId5" Type="http://schemas.openxmlformats.org/officeDocument/2006/relationships/image" Target="../media/image18.png"/><Relationship Id="rId4" Type="http://schemas.openxmlformats.org/officeDocument/2006/relationships/tags" Target="../tags/tag335.xml"/><Relationship Id="rId3" Type="http://schemas.openxmlformats.org/officeDocument/2006/relationships/image" Target="../media/image13.jpeg"/><Relationship Id="rId2" Type="http://schemas.openxmlformats.org/officeDocument/2006/relationships/tags" Target="../tags/tag33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image" Target="../media/image19.png"/><Relationship Id="rId6" Type="http://schemas.openxmlformats.org/officeDocument/2006/relationships/tags" Target="../tags/tag346.xml"/><Relationship Id="rId5" Type="http://schemas.openxmlformats.org/officeDocument/2006/relationships/image" Target="../media/image18.png"/><Relationship Id="rId4" Type="http://schemas.openxmlformats.org/officeDocument/2006/relationships/tags" Target="../tags/tag345.xml"/><Relationship Id="rId3" Type="http://schemas.openxmlformats.org/officeDocument/2006/relationships/image" Target="../media/image13.jpeg"/><Relationship Id="rId2" Type="http://schemas.openxmlformats.org/officeDocument/2006/relationships/tags" Target="../tags/tag344.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56.xml"/><Relationship Id="rId7" Type="http://schemas.openxmlformats.org/officeDocument/2006/relationships/image" Target="../media/image15.png"/><Relationship Id="rId6" Type="http://schemas.openxmlformats.org/officeDocument/2006/relationships/tags" Target="../tags/tag355.xml"/><Relationship Id="rId5" Type="http://schemas.openxmlformats.org/officeDocument/2006/relationships/image" Target="../media/image14.png"/><Relationship Id="rId4" Type="http://schemas.openxmlformats.org/officeDocument/2006/relationships/tags" Target="../tags/tag354.xml"/><Relationship Id="rId3" Type="http://schemas.openxmlformats.org/officeDocument/2006/relationships/image" Target="../media/image13.jpeg"/><Relationship Id="rId2" Type="http://schemas.openxmlformats.org/officeDocument/2006/relationships/tags" Target="../tags/tag353.xml"/><Relationship Id="rId16" Type="http://schemas.openxmlformats.org/officeDocument/2006/relationships/tags" Target="../tags/tag362.xml"/><Relationship Id="rId15" Type="http://schemas.openxmlformats.org/officeDocument/2006/relationships/tags" Target="../tags/tag361.xml"/><Relationship Id="rId14" Type="http://schemas.openxmlformats.org/officeDocument/2006/relationships/tags" Target="../tags/tag360.xml"/><Relationship Id="rId13" Type="http://schemas.openxmlformats.org/officeDocument/2006/relationships/tags" Target="../tags/tag359.xml"/><Relationship Id="rId12" Type="http://schemas.openxmlformats.org/officeDocument/2006/relationships/tags" Target="../tags/tag358.xml"/><Relationship Id="rId11" Type="http://schemas.openxmlformats.org/officeDocument/2006/relationships/image" Target="../media/image17.png"/><Relationship Id="rId10" Type="http://schemas.openxmlformats.org/officeDocument/2006/relationships/tags" Target="../tags/tag357.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image" Target="../media/image19.png"/><Relationship Id="rId6" Type="http://schemas.openxmlformats.org/officeDocument/2006/relationships/tags" Target="../tags/tag365.xml"/><Relationship Id="rId5" Type="http://schemas.openxmlformats.org/officeDocument/2006/relationships/image" Target="../media/image18.png"/><Relationship Id="rId4" Type="http://schemas.openxmlformats.org/officeDocument/2006/relationships/tags" Target="../tags/tag364.xml"/><Relationship Id="rId3" Type="http://schemas.openxmlformats.org/officeDocument/2006/relationships/image" Target="../media/image13.jpeg"/><Relationship Id="rId2" Type="http://schemas.openxmlformats.org/officeDocument/2006/relationships/tags" Target="../tags/tag363.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image" Target="../media/image19.png"/><Relationship Id="rId6" Type="http://schemas.openxmlformats.org/officeDocument/2006/relationships/tags" Target="../tags/tag374.xml"/><Relationship Id="rId5" Type="http://schemas.openxmlformats.org/officeDocument/2006/relationships/image" Target="../media/image18.png"/><Relationship Id="rId4" Type="http://schemas.openxmlformats.org/officeDocument/2006/relationships/tags" Target="../tags/tag373.xml"/><Relationship Id="rId3" Type="http://schemas.openxmlformats.org/officeDocument/2006/relationships/image" Target="../media/image13.jpeg"/><Relationship Id="rId2" Type="http://schemas.openxmlformats.org/officeDocument/2006/relationships/tags" Target="../tags/tag372.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image" Target="../media/image18.png"/><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image" Target="../media/image13.jpeg"/><Relationship Id="rId2" Type="http://schemas.openxmlformats.org/officeDocument/2006/relationships/tags" Target="../tags/tag38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image" Target="../media/image18.png"/><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image" Target="../media/image13.jpeg"/><Relationship Id="rId2" Type="http://schemas.openxmlformats.org/officeDocument/2006/relationships/tags" Target="../tags/tag393.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7.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media/image18.png"/><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image" Target="../media/image13.jpeg"/><Relationship Id="rId2" Type="http://schemas.openxmlformats.org/officeDocument/2006/relationships/tags" Target="../tags/tag402.xml"/><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image" Target="../media/image19.png"/><Relationship Id="rId7" Type="http://schemas.openxmlformats.org/officeDocument/2006/relationships/tags" Target="../tags/tag415.xml"/><Relationship Id="rId6" Type="http://schemas.openxmlformats.org/officeDocument/2006/relationships/image" Target="../media/image18.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image" Target="../media/image13.jpeg"/><Relationship Id="rId2" Type="http://schemas.openxmlformats.org/officeDocument/2006/relationships/tags" Target="../tags/tag412.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8.png"/><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13.jpeg"/><Relationship Id="rId2" Type="http://schemas.openxmlformats.org/officeDocument/2006/relationships/tags" Target="../tags/tag424.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441.xml"/><Relationship Id="rId7" Type="http://schemas.openxmlformats.org/officeDocument/2006/relationships/image" Target="../media/image15.png"/><Relationship Id="rId6" Type="http://schemas.openxmlformats.org/officeDocument/2006/relationships/tags" Target="../tags/tag440.xml"/><Relationship Id="rId5" Type="http://schemas.openxmlformats.org/officeDocument/2006/relationships/image" Target="../media/image14.png"/><Relationship Id="rId4" Type="http://schemas.openxmlformats.org/officeDocument/2006/relationships/tags" Target="../tags/tag439.xml"/><Relationship Id="rId3" Type="http://schemas.openxmlformats.org/officeDocument/2006/relationships/image" Target="../media/image13.jpeg"/><Relationship Id="rId2" Type="http://schemas.openxmlformats.org/officeDocument/2006/relationships/tags" Target="../tags/tag43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image" Target="../media/image17.png"/><Relationship Id="rId10" Type="http://schemas.openxmlformats.org/officeDocument/2006/relationships/tags" Target="../tags/tag44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media/image19.png"/><Relationship Id="rId6" Type="http://schemas.openxmlformats.org/officeDocument/2006/relationships/tags" Target="../tags/tag450.xml"/><Relationship Id="rId5" Type="http://schemas.openxmlformats.org/officeDocument/2006/relationships/image" Target="../media/image18.png"/><Relationship Id="rId4" Type="http://schemas.openxmlformats.org/officeDocument/2006/relationships/tags" Target="../tags/tag449.xml"/><Relationship Id="rId3" Type="http://schemas.openxmlformats.org/officeDocument/2006/relationships/image" Target="../media/image13.jpeg"/><Relationship Id="rId2" Type="http://schemas.openxmlformats.org/officeDocument/2006/relationships/tags" Target="../tags/tag448.xml"/><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image" Target="../media/image20.png"/><Relationship Id="rId4" Type="http://schemas.openxmlformats.org/officeDocument/2006/relationships/tags" Target="../tags/tag459.xml"/><Relationship Id="rId3" Type="http://schemas.openxmlformats.org/officeDocument/2006/relationships/image" Target="../media/image13.jpeg"/><Relationship Id="rId2" Type="http://schemas.openxmlformats.org/officeDocument/2006/relationships/tags" Target="../tags/tag458.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image" Target="../media/image19.png"/><Relationship Id="rId6" Type="http://schemas.openxmlformats.org/officeDocument/2006/relationships/tags" Target="../tags/tag466.xml"/><Relationship Id="rId5" Type="http://schemas.openxmlformats.org/officeDocument/2006/relationships/image" Target="../media/image18.png"/><Relationship Id="rId4" Type="http://schemas.openxmlformats.org/officeDocument/2006/relationships/tags" Target="../tags/tag465.xml"/><Relationship Id="rId3" Type="http://schemas.openxmlformats.org/officeDocument/2006/relationships/image" Target="../media/image13.jpeg"/><Relationship Id="rId2" Type="http://schemas.openxmlformats.org/officeDocument/2006/relationships/tags" Target="../tags/tag464.xml"/><Relationship Id="rId15" Type="http://schemas.openxmlformats.org/officeDocument/2006/relationships/tags" Target="../tags/tag474.xml"/><Relationship Id="rId14" Type="http://schemas.openxmlformats.org/officeDocument/2006/relationships/tags" Target="../tags/tag473.xml"/><Relationship Id="rId13" Type="http://schemas.openxmlformats.org/officeDocument/2006/relationships/tags" Target="../tags/tag472.xml"/><Relationship Id="rId12" Type="http://schemas.openxmlformats.org/officeDocument/2006/relationships/tags" Target="../tags/tag471.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image" Target="../media/image19.png"/><Relationship Id="rId6" Type="http://schemas.openxmlformats.org/officeDocument/2006/relationships/tags" Target="../tags/tag477.xml"/><Relationship Id="rId5" Type="http://schemas.openxmlformats.org/officeDocument/2006/relationships/image" Target="../media/image18.png"/><Relationship Id="rId4" Type="http://schemas.openxmlformats.org/officeDocument/2006/relationships/tags" Target="../tags/tag476.xml"/><Relationship Id="rId3" Type="http://schemas.openxmlformats.org/officeDocument/2006/relationships/image" Target="../media/image13.jpeg"/><Relationship Id="rId2" Type="http://schemas.openxmlformats.org/officeDocument/2006/relationships/tags" Target="../tags/tag475.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image" Target="../media/image21.png"/><Relationship Id="rId4" Type="http://schemas.openxmlformats.org/officeDocument/2006/relationships/tags" Target="../tags/tag489.xml"/><Relationship Id="rId3" Type="http://schemas.openxmlformats.org/officeDocument/2006/relationships/image" Target="../media/image13.jpeg"/><Relationship Id="rId2" Type="http://schemas.openxmlformats.org/officeDocument/2006/relationships/tags" Target="../tags/tag488.xml"/><Relationship Id="rId10" Type="http://schemas.openxmlformats.org/officeDocument/2006/relationships/tags" Target="../tags/tag494.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image" Target="../media/image19.png"/><Relationship Id="rId6" Type="http://schemas.openxmlformats.org/officeDocument/2006/relationships/tags" Target="../tags/tag500.xml"/><Relationship Id="rId5" Type="http://schemas.openxmlformats.org/officeDocument/2006/relationships/image" Target="../media/image18.png"/><Relationship Id="rId4" Type="http://schemas.openxmlformats.org/officeDocument/2006/relationships/tags" Target="../tags/tag499.xml"/><Relationship Id="rId3" Type="http://schemas.openxmlformats.org/officeDocument/2006/relationships/image" Target="../media/image13.jpeg"/><Relationship Id="rId2" Type="http://schemas.openxmlformats.org/officeDocument/2006/relationships/tags" Target="../tags/tag49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image" Target="../media/image19.png"/><Relationship Id="rId6" Type="http://schemas.openxmlformats.org/officeDocument/2006/relationships/tags" Target="../tags/tag511.xml"/><Relationship Id="rId5" Type="http://schemas.openxmlformats.org/officeDocument/2006/relationships/image" Target="../media/image18.png"/><Relationship Id="rId4" Type="http://schemas.openxmlformats.org/officeDocument/2006/relationships/tags" Target="../tags/tag510.xml"/><Relationship Id="rId3" Type="http://schemas.openxmlformats.org/officeDocument/2006/relationships/image" Target="../media/image13.jpeg"/><Relationship Id="rId2" Type="http://schemas.openxmlformats.org/officeDocument/2006/relationships/tags" Target="../tags/tag50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image" Target="../media/image19.png"/><Relationship Id="rId6" Type="http://schemas.openxmlformats.org/officeDocument/2006/relationships/tags" Target="../tags/tag521.xml"/><Relationship Id="rId5" Type="http://schemas.openxmlformats.org/officeDocument/2006/relationships/image" Target="../media/image18.png"/><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tags" Target="../tags/tag525.xml"/><Relationship Id="rId10" Type="http://schemas.openxmlformats.org/officeDocument/2006/relationships/tags" Target="../tags/tag524.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531.xml"/><Relationship Id="rId7" Type="http://schemas.openxmlformats.org/officeDocument/2006/relationships/image" Target="../media/image15.png"/><Relationship Id="rId6" Type="http://schemas.openxmlformats.org/officeDocument/2006/relationships/tags" Target="../tags/tag530.xml"/><Relationship Id="rId5" Type="http://schemas.openxmlformats.org/officeDocument/2006/relationships/image" Target="../media/image14.png"/><Relationship Id="rId4" Type="http://schemas.openxmlformats.org/officeDocument/2006/relationships/tags" Target="../tags/tag529.xml"/><Relationship Id="rId3" Type="http://schemas.openxmlformats.org/officeDocument/2006/relationships/image" Target="../media/image13.jpeg"/><Relationship Id="rId2" Type="http://schemas.openxmlformats.org/officeDocument/2006/relationships/tags" Target="../tags/tag528.xml"/><Relationship Id="rId16" Type="http://schemas.openxmlformats.org/officeDocument/2006/relationships/tags" Target="../tags/tag537.xml"/><Relationship Id="rId15" Type="http://schemas.openxmlformats.org/officeDocument/2006/relationships/tags" Target="../tags/tag536.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image" Target="../media/image17.png"/><Relationship Id="rId10" Type="http://schemas.openxmlformats.org/officeDocument/2006/relationships/tags" Target="../tags/tag532.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image" Target="../media/image19.png"/><Relationship Id="rId6" Type="http://schemas.openxmlformats.org/officeDocument/2006/relationships/tags" Target="../tags/tag540.xml"/><Relationship Id="rId5" Type="http://schemas.openxmlformats.org/officeDocument/2006/relationships/image" Target="../media/image18.png"/><Relationship Id="rId4" Type="http://schemas.openxmlformats.org/officeDocument/2006/relationships/tags" Target="../tags/tag539.xml"/><Relationship Id="rId3" Type="http://schemas.openxmlformats.org/officeDocument/2006/relationships/image" Target="../media/image13.jpeg"/><Relationship Id="rId2" Type="http://schemas.openxmlformats.org/officeDocument/2006/relationships/tags" Target="../tags/tag538.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19.png"/><Relationship Id="rId6" Type="http://schemas.openxmlformats.org/officeDocument/2006/relationships/tags" Target="../tags/tag549.xml"/><Relationship Id="rId5" Type="http://schemas.openxmlformats.org/officeDocument/2006/relationships/image" Target="../media/image18.png"/><Relationship Id="rId4" Type="http://schemas.openxmlformats.org/officeDocument/2006/relationships/tags" Target="../tags/tag548.xml"/><Relationship Id="rId3" Type="http://schemas.openxmlformats.org/officeDocument/2006/relationships/image" Target="../media/image13.jpeg"/><Relationship Id="rId2" Type="http://schemas.openxmlformats.org/officeDocument/2006/relationships/tags" Target="../tags/tag547.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image" Target="../media/image18.png"/><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image" Target="../media/image13.jpeg"/><Relationship Id="rId2" Type="http://schemas.openxmlformats.org/officeDocument/2006/relationships/tags" Target="../tags/tag558.xml"/><Relationship Id="rId13" Type="http://schemas.openxmlformats.org/officeDocument/2006/relationships/tags" Target="../tags/tag567.xml"/><Relationship Id="rId12" Type="http://schemas.openxmlformats.org/officeDocument/2006/relationships/tags" Target="../tags/tag566.xml"/><Relationship Id="rId11" Type="http://schemas.openxmlformats.org/officeDocument/2006/relationships/tags" Target="../tags/tag565.xml"/><Relationship Id="rId10" Type="http://schemas.openxmlformats.org/officeDocument/2006/relationships/tags" Target="../tags/tag564.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image" Target="../media/image18.png"/><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image" Target="../media/image13.jpeg"/><Relationship Id="rId2" Type="http://schemas.openxmlformats.org/officeDocument/2006/relationships/tags" Target="../tags/tag568.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image" Target="../media/image18.png"/><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3.jpeg"/><Relationship Id="rId2" Type="http://schemas.openxmlformats.org/officeDocument/2006/relationships/tags" Target="../tags/tag57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image" Target="../media/image19.png"/><Relationship Id="rId7" Type="http://schemas.openxmlformats.org/officeDocument/2006/relationships/tags" Target="../tags/tag590.xml"/><Relationship Id="rId6" Type="http://schemas.openxmlformats.org/officeDocument/2006/relationships/image" Target="../media/image18.pn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image" Target="../media/image13.jpeg"/><Relationship Id="rId2" Type="http://schemas.openxmlformats.org/officeDocument/2006/relationships/tags" Target="../tags/tag587.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image" Target="../media/image18.png"/><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13.jpeg"/><Relationship Id="rId2" Type="http://schemas.openxmlformats.org/officeDocument/2006/relationships/tags" Target="../tags/tag599.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616.xml"/><Relationship Id="rId7" Type="http://schemas.openxmlformats.org/officeDocument/2006/relationships/image" Target="../media/image15.png"/><Relationship Id="rId6" Type="http://schemas.openxmlformats.org/officeDocument/2006/relationships/tags" Target="../tags/tag615.xml"/><Relationship Id="rId5" Type="http://schemas.openxmlformats.org/officeDocument/2006/relationships/image" Target="../media/image14.png"/><Relationship Id="rId4" Type="http://schemas.openxmlformats.org/officeDocument/2006/relationships/tags" Target="../tags/tag614.xml"/><Relationship Id="rId3" Type="http://schemas.openxmlformats.org/officeDocument/2006/relationships/image" Target="../media/image13.jpeg"/><Relationship Id="rId2" Type="http://schemas.openxmlformats.org/officeDocument/2006/relationships/tags" Target="../tags/tag613.xml"/><Relationship Id="rId16" Type="http://schemas.openxmlformats.org/officeDocument/2006/relationships/tags" Target="../tags/tag622.xml"/><Relationship Id="rId15" Type="http://schemas.openxmlformats.org/officeDocument/2006/relationships/tags" Target="../tags/tag621.xml"/><Relationship Id="rId14" Type="http://schemas.openxmlformats.org/officeDocument/2006/relationships/tags" Target="../tags/tag620.xml"/><Relationship Id="rId13" Type="http://schemas.openxmlformats.org/officeDocument/2006/relationships/tags" Target="../tags/tag619.xml"/><Relationship Id="rId12" Type="http://schemas.openxmlformats.org/officeDocument/2006/relationships/tags" Target="../tags/tag618.xml"/><Relationship Id="rId11" Type="http://schemas.openxmlformats.org/officeDocument/2006/relationships/image" Target="../media/image17.png"/><Relationship Id="rId10" Type="http://schemas.openxmlformats.org/officeDocument/2006/relationships/tags" Target="../tags/tag617.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image" Target="../media/image19.png"/><Relationship Id="rId6" Type="http://schemas.openxmlformats.org/officeDocument/2006/relationships/tags" Target="../tags/tag625.xml"/><Relationship Id="rId5" Type="http://schemas.openxmlformats.org/officeDocument/2006/relationships/image" Target="../media/image18.png"/><Relationship Id="rId4" Type="http://schemas.openxmlformats.org/officeDocument/2006/relationships/tags" Target="../tags/tag624.xml"/><Relationship Id="rId3" Type="http://schemas.openxmlformats.org/officeDocument/2006/relationships/image" Target="../media/image13.jpeg"/><Relationship Id="rId2" Type="http://schemas.openxmlformats.org/officeDocument/2006/relationships/tags" Target="../tags/tag62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image" Target="../media/image20.png"/><Relationship Id="rId4" Type="http://schemas.openxmlformats.org/officeDocument/2006/relationships/tags" Target="../tags/tag634.xml"/><Relationship Id="rId3" Type="http://schemas.openxmlformats.org/officeDocument/2006/relationships/image" Target="../media/image13.jpeg"/><Relationship Id="rId2" Type="http://schemas.openxmlformats.org/officeDocument/2006/relationships/tags" Target="../tags/tag633.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image" Target="../media/image19.png"/><Relationship Id="rId6" Type="http://schemas.openxmlformats.org/officeDocument/2006/relationships/tags" Target="../tags/tag641.xml"/><Relationship Id="rId5" Type="http://schemas.openxmlformats.org/officeDocument/2006/relationships/image" Target="../media/image18.png"/><Relationship Id="rId4" Type="http://schemas.openxmlformats.org/officeDocument/2006/relationships/tags" Target="../tags/tag640.xml"/><Relationship Id="rId3" Type="http://schemas.openxmlformats.org/officeDocument/2006/relationships/image" Target="../media/image13.jpeg"/><Relationship Id="rId2" Type="http://schemas.openxmlformats.org/officeDocument/2006/relationships/tags" Target="../tags/tag639.xml"/><Relationship Id="rId15" Type="http://schemas.openxmlformats.org/officeDocument/2006/relationships/tags" Target="../tags/tag64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654.xml"/><Relationship Id="rId8" Type="http://schemas.openxmlformats.org/officeDocument/2006/relationships/tags" Target="../tags/tag653.xml"/><Relationship Id="rId7" Type="http://schemas.openxmlformats.org/officeDocument/2006/relationships/image" Target="../media/image19.png"/><Relationship Id="rId6" Type="http://schemas.openxmlformats.org/officeDocument/2006/relationships/tags" Target="../tags/tag652.xml"/><Relationship Id="rId5" Type="http://schemas.openxmlformats.org/officeDocument/2006/relationships/image" Target="../media/image18.png"/><Relationship Id="rId4" Type="http://schemas.openxmlformats.org/officeDocument/2006/relationships/tags" Target="../tags/tag651.xml"/><Relationship Id="rId3" Type="http://schemas.openxmlformats.org/officeDocument/2006/relationships/image" Target="../media/image13.jpeg"/><Relationship Id="rId2" Type="http://schemas.openxmlformats.org/officeDocument/2006/relationships/tags" Target="../tags/tag650.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tags" Target="../tags/tag658.xml"/><Relationship Id="rId12" Type="http://schemas.openxmlformats.org/officeDocument/2006/relationships/tags" Target="../tags/tag657.xml"/><Relationship Id="rId11" Type="http://schemas.openxmlformats.org/officeDocument/2006/relationships/tags" Target="../tags/tag656.xml"/><Relationship Id="rId10" Type="http://schemas.openxmlformats.org/officeDocument/2006/relationships/tags" Target="../tags/tag655.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image" Target="../media/image21.png"/><Relationship Id="rId4" Type="http://schemas.openxmlformats.org/officeDocument/2006/relationships/tags" Target="../tags/tag664.xml"/><Relationship Id="rId3" Type="http://schemas.openxmlformats.org/officeDocument/2006/relationships/image" Target="../media/image13.jpeg"/><Relationship Id="rId2" Type="http://schemas.openxmlformats.org/officeDocument/2006/relationships/tags" Target="../tags/tag663.xml"/><Relationship Id="rId10" Type="http://schemas.openxmlformats.org/officeDocument/2006/relationships/tags" Target="../tags/tag66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tags" Target="../tags/tag676.xml"/><Relationship Id="rId7" Type="http://schemas.openxmlformats.org/officeDocument/2006/relationships/image" Target="../media/image19.png"/><Relationship Id="rId6" Type="http://schemas.openxmlformats.org/officeDocument/2006/relationships/tags" Target="../tags/tag675.xml"/><Relationship Id="rId5" Type="http://schemas.openxmlformats.org/officeDocument/2006/relationships/image" Target="../media/image18.png"/><Relationship Id="rId4" Type="http://schemas.openxmlformats.org/officeDocument/2006/relationships/tags" Target="../tags/tag674.xml"/><Relationship Id="rId3" Type="http://schemas.openxmlformats.org/officeDocument/2006/relationships/image" Target="../media/image13.jpeg"/><Relationship Id="rId2" Type="http://schemas.openxmlformats.org/officeDocument/2006/relationships/tags" Target="../tags/tag673.xml"/><Relationship Id="rId15" Type="http://schemas.openxmlformats.org/officeDocument/2006/relationships/tags" Target="../tags/tag683.xml"/><Relationship Id="rId14" Type="http://schemas.openxmlformats.org/officeDocument/2006/relationships/tags" Target="../tags/tag682.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image" Target="../media/image19.png"/><Relationship Id="rId6" Type="http://schemas.openxmlformats.org/officeDocument/2006/relationships/tags" Target="../tags/tag686.xml"/><Relationship Id="rId5" Type="http://schemas.openxmlformats.org/officeDocument/2006/relationships/image" Target="../media/image18.png"/><Relationship Id="rId4" Type="http://schemas.openxmlformats.org/officeDocument/2006/relationships/tags" Target="../tags/tag685.xml"/><Relationship Id="rId3" Type="http://schemas.openxmlformats.org/officeDocument/2006/relationships/image" Target="../media/image13.jpeg"/><Relationship Id="rId2" Type="http://schemas.openxmlformats.org/officeDocument/2006/relationships/tags" Target="../tags/tag68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image" Target="../media/image19.png"/><Relationship Id="rId6" Type="http://schemas.openxmlformats.org/officeDocument/2006/relationships/tags" Target="../tags/tag696.xml"/><Relationship Id="rId5" Type="http://schemas.openxmlformats.org/officeDocument/2006/relationships/image" Target="../media/image18.png"/><Relationship Id="rId4" Type="http://schemas.openxmlformats.org/officeDocument/2006/relationships/tags" Target="../tags/tag695.xml"/><Relationship Id="rId3" Type="http://schemas.openxmlformats.org/officeDocument/2006/relationships/image" Target="../media/image13.jpeg"/><Relationship Id="rId2" Type="http://schemas.openxmlformats.org/officeDocument/2006/relationships/tags" Target="../tags/tag694.xml"/><Relationship Id="rId13" Type="http://schemas.openxmlformats.org/officeDocument/2006/relationships/tags" Target="../tags/tag702.xml"/><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706.xml"/><Relationship Id="rId7" Type="http://schemas.openxmlformats.org/officeDocument/2006/relationships/image" Target="../media/image15.png"/><Relationship Id="rId6" Type="http://schemas.openxmlformats.org/officeDocument/2006/relationships/tags" Target="../tags/tag705.xml"/><Relationship Id="rId5" Type="http://schemas.openxmlformats.org/officeDocument/2006/relationships/image" Target="../media/image14.png"/><Relationship Id="rId4" Type="http://schemas.openxmlformats.org/officeDocument/2006/relationships/tags" Target="../tags/tag704.xml"/><Relationship Id="rId3" Type="http://schemas.openxmlformats.org/officeDocument/2006/relationships/image" Target="../media/image13.jpeg"/><Relationship Id="rId2" Type="http://schemas.openxmlformats.org/officeDocument/2006/relationships/tags" Target="../tags/tag70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image" Target="../media/image17.png"/><Relationship Id="rId10" Type="http://schemas.openxmlformats.org/officeDocument/2006/relationships/tags" Target="../tags/tag70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image" Target="../media/image19.png"/><Relationship Id="rId6" Type="http://schemas.openxmlformats.org/officeDocument/2006/relationships/tags" Target="../tags/tag715.xml"/><Relationship Id="rId5" Type="http://schemas.openxmlformats.org/officeDocument/2006/relationships/image" Target="../media/image18.png"/><Relationship Id="rId4" Type="http://schemas.openxmlformats.org/officeDocument/2006/relationships/tags" Target="../tags/tag714.xml"/><Relationship Id="rId3" Type="http://schemas.openxmlformats.org/officeDocument/2006/relationships/image" Target="../media/image13.jpeg"/><Relationship Id="rId2" Type="http://schemas.openxmlformats.org/officeDocument/2006/relationships/tags" Target="../tags/tag713.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image" Target="../media/image19.png"/><Relationship Id="rId6" Type="http://schemas.openxmlformats.org/officeDocument/2006/relationships/tags" Target="../tags/tag724.xml"/><Relationship Id="rId5" Type="http://schemas.openxmlformats.org/officeDocument/2006/relationships/image" Target="../media/image18.png"/><Relationship Id="rId4" Type="http://schemas.openxmlformats.org/officeDocument/2006/relationships/tags" Target="../tags/tag723.xml"/><Relationship Id="rId3" Type="http://schemas.openxmlformats.org/officeDocument/2006/relationships/image" Target="../media/image13.jpeg"/><Relationship Id="rId2" Type="http://schemas.openxmlformats.org/officeDocument/2006/relationships/tags" Target="../tags/tag722.xml"/><Relationship Id="rId15" Type="http://schemas.openxmlformats.org/officeDocument/2006/relationships/tags" Target="../tags/tag732.xml"/><Relationship Id="rId14" Type="http://schemas.openxmlformats.org/officeDocument/2006/relationships/tags" Target="../tags/tag731.xml"/><Relationship Id="rId13" Type="http://schemas.openxmlformats.org/officeDocument/2006/relationships/tags" Target="../tags/tag730.xml"/><Relationship Id="rId12" Type="http://schemas.openxmlformats.org/officeDocument/2006/relationships/tags" Target="../tags/tag729.xml"/><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image" Target="../media/image18.png"/><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image" Target="../media/image13.jpeg"/><Relationship Id="rId2" Type="http://schemas.openxmlformats.org/officeDocument/2006/relationships/tags" Target="../tags/tag73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748.xml"/><Relationship Id="rId8" Type="http://schemas.openxmlformats.org/officeDocument/2006/relationships/tags" Target="../tags/tag747.xml"/><Relationship Id="rId7" Type="http://schemas.openxmlformats.org/officeDocument/2006/relationships/tags" Target="../tags/tag746.xml"/><Relationship Id="rId6" Type="http://schemas.openxmlformats.org/officeDocument/2006/relationships/image" Target="../media/image18.png"/><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13.jpeg"/><Relationship Id="rId2" Type="http://schemas.openxmlformats.org/officeDocument/2006/relationships/tags" Target="../tags/tag743.xml"/><Relationship Id="rId12" Type="http://schemas.openxmlformats.org/officeDocument/2006/relationships/tags" Target="../tags/tag751.xml"/><Relationship Id="rId11" Type="http://schemas.openxmlformats.org/officeDocument/2006/relationships/tags" Target="../tags/tag750.xml"/><Relationship Id="rId10" Type="http://schemas.openxmlformats.org/officeDocument/2006/relationships/tags" Target="../tags/tag749.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media/image18.png"/><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jpeg"/><Relationship Id="rId2" Type="http://schemas.openxmlformats.org/officeDocument/2006/relationships/tags" Target="../tags/tag752.xml"/><Relationship Id="rId13" Type="http://schemas.openxmlformats.org/officeDocument/2006/relationships/tags" Target="../tags/tag761.xml"/><Relationship Id="rId12" Type="http://schemas.openxmlformats.org/officeDocument/2006/relationships/tags" Target="../tags/tag760.xml"/><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image" Target="../media/image19.png"/><Relationship Id="rId7" Type="http://schemas.openxmlformats.org/officeDocument/2006/relationships/tags" Target="../tags/tag765.xml"/><Relationship Id="rId6" Type="http://schemas.openxmlformats.org/officeDocument/2006/relationships/image" Target="../media/image18.png"/><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image" Target="../media/image13.jpeg"/><Relationship Id="rId2" Type="http://schemas.openxmlformats.org/officeDocument/2006/relationships/tags" Target="../tags/tag762.xml"/><Relationship Id="rId16" Type="http://schemas.openxmlformats.org/officeDocument/2006/relationships/tags" Target="../tags/tag773.xml"/><Relationship Id="rId15" Type="http://schemas.openxmlformats.org/officeDocument/2006/relationships/tags" Target="../tags/tag772.xml"/><Relationship Id="rId14" Type="http://schemas.openxmlformats.org/officeDocument/2006/relationships/tags" Target="../tags/tag771.xml"/><Relationship Id="rId13" Type="http://schemas.openxmlformats.org/officeDocument/2006/relationships/tags" Target="../tags/tag770.xml"/><Relationship Id="rId12" Type="http://schemas.openxmlformats.org/officeDocument/2006/relationships/tags" Target="../tags/tag769.xml"/><Relationship Id="rId11" Type="http://schemas.openxmlformats.org/officeDocument/2006/relationships/tags" Target="../tags/tag768.xml"/><Relationship Id="rId10" Type="http://schemas.openxmlformats.org/officeDocument/2006/relationships/tags" Target="../tags/tag767.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image" Target="../media/image18.png"/><Relationship Id="rId5" Type="http://schemas.openxmlformats.org/officeDocument/2006/relationships/tags" Target="../tags/tag776.xml"/><Relationship Id="rId4" Type="http://schemas.openxmlformats.org/officeDocument/2006/relationships/tags" Target="../tags/tag775.xml"/><Relationship Id="rId3" Type="http://schemas.openxmlformats.org/officeDocument/2006/relationships/image" Target="../media/image13.jpeg"/><Relationship Id="rId2" Type="http://schemas.openxmlformats.org/officeDocument/2006/relationships/tags" Target="../tags/tag774.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21" name="图片 20" descr="3-3"/>
          <p:cNvPicPr>
            <a:picLocks noChangeAspect="1"/>
          </p:cNvPicPr>
          <p:nvPr userDrawn="1">
            <p:custDataLst>
              <p:tags r:id="rId3"/>
            </p:custDataLst>
          </p:nvPr>
        </p:nvPicPr>
        <p:blipFill>
          <a:blip r:embed="rId4"/>
          <a:stretch>
            <a:fillRect/>
          </a:stretch>
        </p:blipFill>
        <p:spPr>
          <a:xfrm>
            <a:off x="554355" y="508635"/>
            <a:ext cx="10748645" cy="6114415"/>
          </a:xfrm>
          <a:prstGeom prst="rect">
            <a:avLst/>
          </a:prstGeom>
        </p:spPr>
      </p:pic>
      <p:pic>
        <p:nvPicPr>
          <p:cNvPr id="4" name="图片 3" descr="3-2"/>
          <p:cNvPicPr>
            <a:picLocks noChangeAspect="1"/>
          </p:cNvPicPr>
          <p:nvPr userDrawn="1">
            <p:custDataLst>
              <p:tags r:id="rId5"/>
            </p:custDataLst>
          </p:nvPr>
        </p:nvPicPr>
        <p:blipFill>
          <a:blip r:embed="rId6"/>
          <a:srcRect r="37584"/>
          <a:stretch>
            <a:fillRect/>
          </a:stretch>
        </p:blipFill>
        <p:spPr>
          <a:xfrm>
            <a:off x="10885170" y="1800860"/>
            <a:ext cx="1306830" cy="4822190"/>
          </a:xfrm>
          <a:prstGeom prst="rect">
            <a:avLst/>
          </a:prstGeom>
        </p:spPr>
      </p:pic>
      <p:pic>
        <p:nvPicPr>
          <p:cNvPr id="5" name="图片 4" descr="3-1"/>
          <p:cNvPicPr>
            <a:picLocks noChangeAspect="1"/>
          </p:cNvPicPr>
          <p:nvPr userDrawn="1">
            <p:custDataLst>
              <p:tags r:id="rId7"/>
            </p:custDataLst>
          </p:nvPr>
        </p:nvPicPr>
        <p:blipFill>
          <a:blip r:embed="rId8"/>
          <a:srcRect l="43219" t="13351" b="15942"/>
          <a:stretch>
            <a:fillRect/>
          </a:stretch>
        </p:blipFill>
        <p:spPr>
          <a:xfrm>
            <a:off x="-12700" y="2569210"/>
            <a:ext cx="683895" cy="2478405"/>
          </a:xfrm>
          <a:prstGeom prst="rect">
            <a:avLst/>
          </a:prstGeom>
        </p:spPr>
      </p:pic>
      <p:pic>
        <p:nvPicPr>
          <p:cNvPr id="7" name="图片 6" descr="2-1"/>
          <p:cNvPicPr>
            <a:picLocks noChangeAspect="1"/>
          </p:cNvPicPr>
          <p:nvPr userDrawn="1">
            <p:custDataLst>
              <p:tags r:id="rId9"/>
            </p:custDataLst>
          </p:nvPr>
        </p:nvPicPr>
        <p:blipFill>
          <a:blip r:embed="rId10"/>
          <a:stretch>
            <a:fillRect/>
          </a:stretch>
        </p:blipFill>
        <p:spPr>
          <a:xfrm>
            <a:off x="0" y="0"/>
            <a:ext cx="2533015" cy="2148205"/>
          </a:xfrm>
          <a:prstGeom prst="rect">
            <a:avLst/>
          </a:prstGeom>
        </p:spPr>
      </p:pic>
      <p:pic>
        <p:nvPicPr>
          <p:cNvPr id="8" name="图片 7" descr="2-2"/>
          <p:cNvPicPr>
            <a:picLocks noChangeAspect="1"/>
          </p:cNvPicPr>
          <p:nvPr userDrawn="1">
            <p:custDataLst>
              <p:tags r:id="rId11"/>
            </p:custDataLst>
          </p:nvPr>
        </p:nvPicPr>
        <p:blipFill>
          <a:blip r:embed="rId12"/>
          <a:stretch>
            <a:fillRect/>
          </a:stretch>
        </p:blipFill>
        <p:spPr>
          <a:xfrm>
            <a:off x="0" y="5038725"/>
            <a:ext cx="2277110" cy="1819275"/>
          </a:xfrm>
          <a:prstGeom prst="rect">
            <a:avLst/>
          </a:prstGeom>
        </p:spPr>
      </p:pic>
      <p:pic>
        <p:nvPicPr>
          <p:cNvPr id="9" name="图片 8" descr="2-3"/>
          <p:cNvPicPr>
            <a:picLocks noChangeAspect="1"/>
          </p:cNvPicPr>
          <p:nvPr userDrawn="1">
            <p:custDataLst>
              <p:tags r:id="rId13"/>
            </p:custDataLst>
          </p:nvPr>
        </p:nvPicPr>
        <p:blipFill>
          <a:blip r:embed="rId14"/>
          <a:stretch>
            <a:fillRect/>
          </a:stretch>
        </p:blipFill>
        <p:spPr>
          <a:xfrm>
            <a:off x="4505960" y="0"/>
            <a:ext cx="3180080" cy="944245"/>
          </a:xfrm>
          <a:prstGeom prst="rect">
            <a:avLst/>
          </a:prstGeom>
        </p:spPr>
      </p:pic>
      <p:pic>
        <p:nvPicPr>
          <p:cNvPr id="10" name="图片 9" descr="2-4"/>
          <p:cNvPicPr>
            <a:picLocks noChangeAspect="1"/>
          </p:cNvPicPr>
          <p:nvPr userDrawn="1">
            <p:custDataLst>
              <p:tags r:id="rId15"/>
            </p:custDataLst>
          </p:nvPr>
        </p:nvPicPr>
        <p:blipFill>
          <a:blip r:embed="rId16"/>
          <a:stretch>
            <a:fillRect/>
          </a:stretch>
        </p:blipFill>
        <p:spPr>
          <a:xfrm>
            <a:off x="4662170" y="5888990"/>
            <a:ext cx="2461260" cy="969010"/>
          </a:xfrm>
          <a:prstGeom prst="rect">
            <a:avLst/>
          </a:prstGeom>
        </p:spPr>
      </p:pic>
      <p:pic>
        <p:nvPicPr>
          <p:cNvPr id="11" name="图片 10" descr="2-5"/>
          <p:cNvPicPr>
            <a:picLocks noChangeAspect="1"/>
          </p:cNvPicPr>
          <p:nvPr userDrawn="1">
            <p:custDataLst>
              <p:tags r:id="rId17"/>
            </p:custDataLst>
          </p:nvPr>
        </p:nvPicPr>
        <p:blipFill>
          <a:blip r:embed="rId18"/>
          <a:stretch>
            <a:fillRect/>
          </a:stretch>
        </p:blipFill>
        <p:spPr>
          <a:xfrm>
            <a:off x="8964930" y="0"/>
            <a:ext cx="3239770" cy="1527175"/>
          </a:xfrm>
          <a:prstGeom prst="rect">
            <a:avLst/>
          </a:prstGeom>
        </p:spPr>
      </p:pic>
      <p:pic>
        <p:nvPicPr>
          <p:cNvPr id="12" name="图片 11" descr="2-6"/>
          <p:cNvPicPr>
            <a:picLocks noChangeAspect="1"/>
          </p:cNvPicPr>
          <p:nvPr userDrawn="1">
            <p:custDataLst>
              <p:tags r:id="rId19"/>
            </p:custDataLst>
          </p:nvPr>
        </p:nvPicPr>
        <p:blipFill>
          <a:blip r:embed="rId20"/>
          <a:stretch>
            <a:fillRect/>
          </a:stretch>
        </p:blipFill>
        <p:spPr>
          <a:xfrm>
            <a:off x="10229850" y="1800860"/>
            <a:ext cx="1962150" cy="1927225"/>
          </a:xfrm>
          <a:prstGeom prst="rect">
            <a:avLst/>
          </a:prstGeom>
        </p:spPr>
      </p:pic>
      <p:pic>
        <p:nvPicPr>
          <p:cNvPr id="13" name="图片 12" descr="2-7"/>
          <p:cNvPicPr>
            <a:picLocks noChangeAspect="1"/>
          </p:cNvPicPr>
          <p:nvPr userDrawn="1">
            <p:custDataLst>
              <p:tags r:id="rId21"/>
            </p:custDataLst>
          </p:nvPr>
        </p:nvPicPr>
        <p:blipFill>
          <a:blip r:embed="rId22"/>
          <a:stretch>
            <a:fillRect/>
          </a:stretch>
        </p:blipFill>
        <p:spPr>
          <a:xfrm>
            <a:off x="8266430" y="4895215"/>
            <a:ext cx="2425700" cy="1962785"/>
          </a:xfrm>
          <a:prstGeom prst="rect">
            <a:avLst/>
          </a:prstGeom>
        </p:spPr>
      </p:pic>
      <p:pic>
        <p:nvPicPr>
          <p:cNvPr id="14" name="图片 13" descr="2-8"/>
          <p:cNvPicPr>
            <a:picLocks noChangeAspect="1"/>
          </p:cNvPicPr>
          <p:nvPr userDrawn="1">
            <p:custDataLst>
              <p:tags r:id="rId23"/>
            </p:custDataLst>
          </p:nvPr>
        </p:nvPicPr>
        <p:blipFill>
          <a:blip r:embed="rId24"/>
          <a:stretch>
            <a:fillRect/>
          </a:stretch>
        </p:blipFill>
        <p:spPr>
          <a:xfrm>
            <a:off x="10692130" y="4733290"/>
            <a:ext cx="1499870" cy="2124710"/>
          </a:xfrm>
          <a:prstGeom prst="rect">
            <a:avLst/>
          </a:prstGeom>
        </p:spPr>
      </p:pic>
      <p:pic>
        <p:nvPicPr>
          <p:cNvPr id="15" name="图片 14" descr="2-6"/>
          <p:cNvPicPr>
            <a:picLocks noChangeAspect="1"/>
          </p:cNvPicPr>
          <p:nvPr userDrawn="1">
            <p:custDataLst>
              <p:tags r:id="rId25"/>
            </p:custDataLst>
          </p:nvPr>
        </p:nvPicPr>
        <p:blipFill>
          <a:blip r:embed="rId20"/>
          <a:stretch>
            <a:fillRect/>
          </a:stretch>
        </p:blipFill>
        <p:spPr>
          <a:xfrm flipH="1">
            <a:off x="-12700" y="2630170"/>
            <a:ext cx="1962150" cy="1927225"/>
          </a:xfrm>
          <a:prstGeom prst="rect">
            <a:avLst/>
          </a:prstGeom>
        </p:spPr>
      </p:pic>
      <p:pic>
        <p:nvPicPr>
          <p:cNvPr id="20" name="图片 19" descr="4"/>
          <p:cNvPicPr>
            <a:picLocks noChangeAspect="1"/>
          </p:cNvPicPr>
          <p:nvPr userDrawn="1">
            <p:custDataLst>
              <p:tags r:id="rId26"/>
            </p:custDataLst>
          </p:nvPr>
        </p:nvPicPr>
        <p:blipFill>
          <a:blip r:embed="rId27">
            <a:lum bright="6000" contrast="12000"/>
          </a:blip>
          <a:srcRect r="14615"/>
          <a:stretch>
            <a:fillRect/>
          </a:stretch>
        </p:blipFill>
        <p:spPr>
          <a:xfrm>
            <a:off x="690880" y="831850"/>
            <a:ext cx="11077575" cy="46958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12" name="图片 11" descr="3-2"/>
          <p:cNvPicPr>
            <a:picLocks noChangeAspect="1"/>
          </p:cNvPicPr>
          <p:nvPr userDrawn="1">
            <p:custDataLst>
              <p:tags r:id="rId3"/>
            </p:custDataLst>
          </p:nvPr>
        </p:nvPicPr>
        <p:blipFill>
          <a:blip r:embed="rId4"/>
          <a:srcRect r="37584"/>
          <a:stretch>
            <a:fillRect/>
          </a:stretch>
        </p:blipFill>
        <p:spPr>
          <a:xfrm>
            <a:off x="10885170" y="1800860"/>
            <a:ext cx="1306830" cy="4822190"/>
          </a:xfrm>
          <a:prstGeom prst="rect">
            <a:avLst/>
          </a:prstGeom>
        </p:spPr>
      </p:pic>
      <p:pic>
        <p:nvPicPr>
          <p:cNvPr id="15" name="图片 14" descr="3-1"/>
          <p:cNvPicPr>
            <a:picLocks noChangeAspect="1"/>
          </p:cNvPicPr>
          <p:nvPr userDrawn="1">
            <p:custDataLst>
              <p:tags r:id="rId5"/>
            </p:custDataLst>
          </p:nvPr>
        </p:nvPicPr>
        <p:blipFill>
          <a:blip r:embed="rId6"/>
          <a:srcRect l="43219" t="13351" b="15942"/>
          <a:stretch>
            <a:fillRect/>
          </a:stretch>
        </p:blipFill>
        <p:spPr>
          <a:xfrm>
            <a:off x="-12700" y="2569210"/>
            <a:ext cx="683895" cy="2478405"/>
          </a:xfrm>
          <a:prstGeom prst="rect">
            <a:avLst/>
          </a:prstGeom>
        </p:spPr>
      </p:pic>
      <p:pic>
        <p:nvPicPr>
          <p:cNvPr id="16" name="图片 15" descr="2-1"/>
          <p:cNvPicPr>
            <a:picLocks noChangeAspect="1"/>
          </p:cNvPicPr>
          <p:nvPr userDrawn="1">
            <p:custDataLst>
              <p:tags r:id="rId7"/>
            </p:custDataLst>
          </p:nvPr>
        </p:nvPicPr>
        <p:blipFill>
          <a:blip r:embed="rId8"/>
          <a:stretch>
            <a:fillRect/>
          </a:stretch>
        </p:blipFill>
        <p:spPr>
          <a:xfrm>
            <a:off x="0" y="0"/>
            <a:ext cx="2533015" cy="2148205"/>
          </a:xfrm>
          <a:prstGeom prst="rect">
            <a:avLst/>
          </a:prstGeom>
        </p:spPr>
      </p:pic>
      <p:pic>
        <p:nvPicPr>
          <p:cNvPr id="17" name="图片 16" descr="2-2"/>
          <p:cNvPicPr>
            <a:picLocks noChangeAspect="1"/>
          </p:cNvPicPr>
          <p:nvPr userDrawn="1">
            <p:custDataLst>
              <p:tags r:id="rId9"/>
            </p:custDataLst>
          </p:nvPr>
        </p:nvPicPr>
        <p:blipFill>
          <a:blip r:embed="rId10"/>
          <a:stretch>
            <a:fillRect/>
          </a:stretch>
        </p:blipFill>
        <p:spPr>
          <a:xfrm>
            <a:off x="0" y="5038725"/>
            <a:ext cx="2277110" cy="1819275"/>
          </a:xfrm>
          <a:prstGeom prst="rect">
            <a:avLst/>
          </a:prstGeom>
        </p:spPr>
      </p:pic>
      <p:pic>
        <p:nvPicPr>
          <p:cNvPr id="18" name="图片 17" descr="2-3"/>
          <p:cNvPicPr>
            <a:picLocks noChangeAspect="1"/>
          </p:cNvPicPr>
          <p:nvPr userDrawn="1">
            <p:custDataLst>
              <p:tags r:id="rId11"/>
            </p:custDataLst>
          </p:nvPr>
        </p:nvPicPr>
        <p:blipFill>
          <a:blip r:embed="rId12"/>
          <a:stretch>
            <a:fillRect/>
          </a:stretch>
        </p:blipFill>
        <p:spPr>
          <a:xfrm>
            <a:off x="4505960" y="0"/>
            <a:ext cx="3180080" cy="944245"/>
          </a:xfrm>
          <a:prstGeom prst="rect">
            <a:avLst/>
          </a:prstGeom>
        </p:spPr>
      </p:pic>
      <p:pic>
        <p:nvPicPr>
          <p:cNvPr id="20" name="图片 19" descr="2-4"/>
          <p:cNvPicPr>
            <a:picLocks noChangeAspect="1"/>
          </p:cNvPicPr>
          <p:nvPr userDrawn="1">
            <p:custDataLst>
              <p:tags r:id="rId13"/>
            </p:custDataLst>
          </p:nvPr>
        </p:nvPicPr>
        <p:blipFill>
          <a:blip r:embed="rId14"/>
          <a:stretch>
            <a:fillRect/>
          </a:stretch>
        </p:blipFill>
        <p:spPr>
          <a:xfrm>
            <a:off x="4662170" y="5888990"/>
            <a:ext cx="2461260" cy="969010"/>
          </a:xfrm>
          <a:prstGeom prst="rect">
            <a:avLst/>
          </a:prstGeom>
        </p:spPr>
      </p:pic>
      <p:pic>
        <p:nvPicPr>
          <p:cNvPr id="22" name="图片 21" descr="2-5"/>
          <p:cNvPicPr>
            <a:picLocks noChangeAspect="1"/>
          </p:cNvPicPr>
          <p:nvPr userDrawn="1">
            <p:custDataLst>
              <p:tags r:id="rId15"/>
            </p:custDataLst>
          </p:nvPr>
        </p:nvPicPr>
        <p:blipFill>
          <a:blip r:embed="rId16"/>
          <a:stretch>
            <a:fillRect/>
          </a:stretch>
        </p:blipFill>
        <p:spPr>
          <a:xfrm>
            <a:off x="8964930" y="0"/>
            <a:ext cx="3239770" cy="1527175"/>
          </a:xfrm>
          <a:prstGeom prst="rect">
            <a:avLst/>
          </a:prstGeom>
        </p:spPr>
      </p:pic>
      <p:pic>
        <p:nvPicPr>
          <p:cNvPr id="23" name="图片 22" descr="2-6"/>
          <p:cNvPicPr>
            <a:picLocks noChangeAspect="1"/>
          </p:cNvPicPr>
          <p:nvPr userDrawn="1">
            <p:custDataLst>
              <p:tags r:id="rId17"/>
            </p:custDataLst>
          </p:nvPr>
        </p:nvPicPr>
        <p:blipFill>
          <a:blip r:embed="rId18"/>
          <a:stretch>
            <a:fillRect/>
          </a:stretch>
        </p:blipFill>
        <p:spPr>
          <a:xfrm>
            <a:off x="10229850" y="1800860"/>
            <a:ext cx="1962150" cy="1927225"/>
          </a:xfrm>
          <a:prstGeom prst="rect">
            <a:avLst/>
          </a:prstGeom>
        </p:spPr>
      </p:pic>
      <p:pic>
        <p:nvPicPr>
          <p:cNvPr id="24" name="图片 23" descr="2-7"/>
          <p:cNvPicPr>
            <a:picLocks noChangeAspect="1"/>
          </p:cNvPicPr>
          <p:nvPr userDrawn="1">
            <p:custDataLst>
              <p:tags r:id="rId19"/>
            </p:custDataLst>
          </p:nvPr>
        </p:nvPicPr>
        <p:blipFill>
          <a:blip r:embed="rId20"/>
          <a:stretch>
            <a:fillRect/>
          </a:stretch>
        </p:blipFill>
        <p:spPr>
          <a:xfrm>
            <a:off x="8266430" y="4895215"/>
            <a:ext cx="2425700" cy="1962785"/>
          </a:xfrm>
          <a:prstGeom prst="rect">
            <a:avLst/>
          </a:prstGeom>
        </p:spPr>
      </p:pic>
      <p:pic>
        <p:nvPicPr>
          <p:cNvPr id="25" name="图片 24" descr="2-8"/>
          <p:cNvPicPr>
            <a:picLocks noChangeAspect="1"/>
          </p:cNvPicPr>
          <p:nvPr userDrawn="1">
            <p:custDataLst>
              <p:tags r:id="rId21"/>
            </p:custDataLst>
          </p:nvPr>
        </p:nvPicPr>
        <p:blipFill>
          <a:blip r:embed="rId22"/>
          <a:stretch>
            <a:fillRect/>
          </a:stretch>
        </p:blipFill>
        <p:spPr>
          <a:xfrm>
            <a:off x="10692130" y="4733290"/>
            <a:ext cx="1499870" cy="2124710"/>
          </a:xfrm>
          <a:prstGeom prst="rect">
            <a:avLst/>
          </a:prstGeom>
        </p:spPr>
      </p:pic>
      <p:pic>
        <p:nvPicPr>
          <p:cNvPr id="26" name="图片 25" descr="2-6"/>
          <p:cNvPicPr>
            <a:picLocks noChangeAspect="1"/>
          </p:cNvPicPr>
          <p:nvPr userDrawn="1">
            <p:custDataLst>
              <p:tags r:id="rId23"/>
            </p:custDataLst>
          </p:nvPr>
        </p:nvPicPr>
        <p:blipFill>
          <a:blip r:embed="rId18"/>
          <a:stretch>
            <a:fillRect/>
          </a:stretch>
        </p:blipFill>
        <p:spPr>
          <a:xfrm flipH="1">
            <a:off x="-12700" y="2630170"/>
            <a:ext cx="1962150" cy="1927225"/>
          </a:xfrm>
          <a:prstGeom prst="rect">
            <a:avLst/>
          </a:prstGeom>
        </p:spPr>
      </p:pic>
      <p:sp>
        <p:nvSpPr>
          <p:cNvPr id="7" name="圆角矩形 6"/>
          <p:cNvSpPr/>
          <p:nvPr userDrawn="1"/>
        </p:nvSpPr>
        <p:spPr>
          <a:xfrm>
            <a:off x="156000" y="153000"/>
            <a:ext cx="11880000" cy="6552000"/>
          </a:xfrm>
          <a:prstGeom prst="roundRect">
            <a:avLst>
              <a:gd name="adj" fmla="val 1184"/>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6858000"/>
          </a:xfrm>
          <a:prstGeom prst="rect">
            <a:avLst/>
          </a:prstGeom>
          <a:solidFill>
            <a:srgbClr val="FEE7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Regular" panose="020B0500000000000000" charset="-122"/>
            </a:endParaRPr>
          </a:p>
        </p:txBody>
      </p:sp>
      <p:pic>
        <p:nvPicPr>
          <p:cNvPr id="9" name="图片 8" descr="3-2"/>
          <p:cNvPicPr>
            <a:picLocks noChangeAspect="1"/>
          </p:cNvPicPr>
          <p:nvPr userDrawn="1">
            <p:custDataLst>
              <p:tags r:id="rId3"/>
            </p:custDataLst>
          </p:nvPr>
        </p:nvPicPr>
        <p:blipFill>
          <a:blip r:embed="rId4"/>
          <a:srcRect r="37584"/>
          <a:stretch>
            <a:fillRect/>
          </a:stretch>
        </p:blipFill>
        <p:spPr>
          <a:xfrm>
            <a:off x="11288395" y="1737360"/>
            <a:ext cx="911860" cy="4650105"/>
          </a:xfrm>
          <a:prstGeom prst="rect">
            <a:avLst/>
          </a:prstGeom>
        </p:spPr>
      </p:pic>
      <p:pic>
        <p:nvPicPr>
          <p:cNvPr id="10" name="图片 9" descr="3-1"/>
          <p:cNvPicPr>
            <a:picLocks noChangeAspect="1"/>
          </p:cNvPicPr>
          <p:nvPr userDrawn="1">
            <p:custDataLst>
              <p:tags r:id="rId5"/>
            </p:custDataLst>
          </p:nvPr>
        </p:nvPicPr>
        <p:blipFill>
          <a:blip r:embed="rId6"/>
          <a:srcRect l="43219" t="13351" b="15942"/>
          <a:stretch>
            <a:fillRect/>
          </a:stretch>
        </p:blipFill>
        <p:spPr>
          <a:xfrm>
            <a:off x="0" y="2884170"/>
            <a:ext cx="579120" cy="2099945"/>
          </a:xfrm>
          <a:prstGeom prst="rect">
            <a:avLst/>
          </a:prstGeom>
        </p:spPr>
      </p:pic>
      <p:pic>
        <p:nvPicPr>
          <p:cNvPr id="21" name="图片 20" descr="3-3"/>
          <p:cNvPicPr>
            <a:picLocks noChangeAspect="1"/>
          </p:cNvPicPr>
          <p:nvPr userDrawn="1">
            <p:custDataLst>
              <p:tags r:id="rId7"/>
            </p:custDataLst>
          </p:nvPr>
        </p:nvPicPr>
        <p:blipFill>
          <a:blip r:embed="rId8"/>
          <a:stretch>
            <a:fillRect/>
          </a:stretch>
        </p:blipFill>
        <p:spPr>
          <a:xfrm>
            <a:off x="-306070" y="7938"/>
            <a:ext cx="12457430" cy="6858635"/>
          </a:xfrm>
          <a:prstGeom prst="rect">
            <a:avLst/>
          </a:prstGeom>
        </p:spPr>
      </p:pic>
      <p:pic>
        <p:nvPicPr>
          <p:cNvPr id="12" name="图片 11" descr="2-2"/>
          <p:cNvPicPr>
            <a:picLocks noChangeAspect="1"/>
          </p:cNvPicPr>
          <p:nvPr userDrawn="1">
            <p:custDataLst>
              <p:tags r:id="rId9"/>
            </p:custDataLst>
          </p:nvPr>
        </p:nvPicPr>
        <p:blipFill>
          <a:blip r:embed="rId10"/>
          <a:stretch>
            <a:fillRect/>
          </a:stretch>
        </p:blipFill>
        <p:spPr>
          <a:xfrm>
            <a:off x="0" y="5797550"/>
            <a:ext cx="1329690" cy="1062990"/>
          </a:xfrm>
          <a:prstGeom prst="rect">
            <a:avLst/>
          </a:prstGeom>
        </p:spPr>
      </p:pic>
      <p:pic>
        <p:nvPicPr>
          <p:cNvPr id="11" name="图片 10" descr="2-1"/>
          <p:cNvPicPr>
            <a:picLocks noChangeAspect="1"/>
          </p:cNvPicPr>
          <p:nvPr userDrawn="1">
            <p:custDataLst>
              <p:tags r:id="rId11"/>
            </p:custDataLst>
          </p:nvPr>
        </p:nvPicPr>
        <p:blipFill>
          <a:blip r:embed="rId12"/>
          <a:stretch>
            <a:fillRect/>
          </a:stretch>
        </p:blipFill>
        <p:spPr>
          <a:xfrm>
            <a:off x="0" y="0"/>
            <a:ext cx="1457960" cy="1236345"/>
          </a:xfrm>
          <a:prstGeom prst="rect">
            <a:avLst/>
          </a:prstGeom>
        </p:spPr>
      </p:pic>
      <p:pic>
        <p:nvPicPr>
          <p:cNvPr id="13" name="图片 12" descr="2-3"/>
          <p:cNvPicPr>
            <a:picLocks noChangeAspect="1"/>
          </p:cNvPicPr>
          <p:nvPr userDrawn="1">
            <p:custDataLst>
              <p:tags r:id="rId13"/>
            </p:custDataLst>
          </p:nvPr>
        </p:nvPicPr>
        <p:blipFill>
          <a:blip r:embed="rId14"/>
          <a:stretch>
            <a:fillRect/>
          </a:stretch>
        </p:blipFill>
        <p:spPr>
          <a:xfrm>
            <a:off x="5086985" y="0"/>
            <a:ext cx="2018030" cy="599440"/>
          </a:xfrm>
          <a:prstGeom prst="rect">
            <a:avLst/>
          </a:prstGeom>
        </p:spPr>
      </p:pic>
      <p:pic>
        <p:nvPicPr>
          <p:cNvPr id="14" name="图片 13" descr="2-4"/>
          <p:cNvPicPr>
            <a:picLocks noChangeAspect="1"/>
          </p:cNvPicPr>
          <p:nvPr userDrawn="1">
            <p:custDataLst>
              <p:tags r:id="rId15"/>
            </p:custDataLst>
          </p:nvPr>
        </p:nvPicPr>
        <p:blipFill>
          <a:blip r:embed="rId16"/>
          <a:stretch>
            <a:fillRect/>
          </a:stretch>
        </p:blipFill>
        <p:spPr>
          <a:xfrm>
            <a:off x="5327650" y="6255385"/>
            <a:ext cx="1536700" cy="605155"/>
          </a:xfrm>
          <a:prstGeom prst="rect">
            <a:avLst/>
          </a:prstGeom>
        </p:spPr>
      </p:pic>
      <p:pic>
        <p:nvPicPr>
          <p:cNvPr id="15" name="图片 14" descr="2-5"/>
          <p:cNvPicPr>
            <a:picLocks noChangeAspect="1"/>
          </p:cNvPicPr>
          <p:nvPr userDrawn="1">
            <p:custDataLst>
              <p:tags r:id="rId17"/>
            </p:custDataLst>
          </p:nvPr>
        </p:nvPicPr>
        <p:blipFill>
          <a:blip r:embed="rId18"/>
          <a:stretch>
            <a:fillRect/>
          </a:stretch>
        </p:blipFill>
        <p:spPr>
          <a:xfrm>
            <a:off x="10365740" y="0"/>
            <a:ext cx="1826260" cy="861060"/>
          </a:xfrm>
          <a:prstGeom prst="rect">
            <a:avLst/>
          </a:prstGeom>
        </p:spPr>
      </p:pic>
      <p:pic>
        <p:nvPicPr>
          <p:cNvPr id="16" name="图片 15" descr="2-6"/>
          <p:cNvPicPr>
            <a:picLocks noChangeAspect="1"/>
          </p:cNvPicPr>
          <p:nvPr userDrawn="1">
            <p:custDataLst>
              <p:tags r:id="rId19"/>
            </p:custDataLst>
          </p:nvPr>
        </p:nvPicPr>
        <p:blipFill>
          <a:blip r:embed="rId20"/>
          <a:stretch>
            <a:fillRect/>
          </a:stretch>
        </p:blipFill>
        <p:spPr>
          <a:xfrm>
            <a:off x="11278870" y="2766060"/>
            <a:ext cx="913130" cy="898525"/>
          </a:xfrm>
          <a:prstGeom prst="rect">
            <a:avLst/>
          </a:prstGeom>
        </p:spPr>
      </p:pic>
      <p:pic>
        <p:nvPicPr>
          <p:cNvPr id="17" name="图片 16" descr="2-7"/>
          <p:cNvPicPr>
            <a:picLocks noChangeAspect="1"/>
          </p:cNvPicPr>
          <p:nvPr userDrawn="1">
            <p:custDataLst>
              <p:tags r:id="rId21"/>
            </p:custDataLst>
          </p:nvPr>
        </p:nvPicPr>
        <p:blipFill>
          <a:blip r:embed="rId22"/>
          <a:stretch>
            <a:fillRect/>
          </a:stretch>
        </p:blipFill>
        <p:spPr>
          <a:xfrm>
            <a:off x="8209280" y="5517515"/>
            <a:ext cx="1659890" cy="1343025"/>
          </a:xfrm>
          <a:prstGeom prst="rect">
            <a:avLst/>
          </a:prstGeom>
        </p:spPr>
      </p:pic>
      <p:pic>
        <p:nvPicPr>
          <p:cNvPr id="18" name="图片 17" descr="2-8"/>
          <p:cNvPicPr>
            <a:picLocks noChangeAspect="1"/>
          </p:cNvPicPr>
          <p:nvPr userDrawn="1">
            <p:custDataLst>
              <p:tags r:id="rId23"/>
            </p:custDataLst>
          </p:nvPr>
        </p:nvPicPr>
        <p:blipFill>
          <a:blip r:embed="rId24"/>
          <a:stretch>
            <a:fillRect/>
          </a:stretch>
        </p:blipFill>
        <p:spPr>
          <a:xfrm>
            <a:off x="11232515" y="5501005"/>
            <a:ext cx="959485" cy="1359535"/>
          </a:xfrm>
          <a:prstGeom prst="rect">
            <a:avLst/>
          </a:prstGeom>
        </p:spPr>
      </p:pic>
      <p:pic>
        <p:nvPicPr>
          <p:cNvPr id="20" name="图片 19" descr="2-6"/>
          <p:cNvPicPr>
            <a:picLocks noChangeAspect="1"/>
          </p:cNvPicPr>
          <p:nvPr userDrawn="1">
            <p:custDataLst>
              <p:tags r:id="rId25"/>
            </p:custDataLst>
          </p:nvPr>
        </p:nvPicPr>
        <p:blipFill>
          <a:blip r:embed="rId20"/>
          <a:stretch>
            <a:fillRect/>
          </a:stretch>
        </p:blipFill>
        <p:spPr>
          <a:xfrm flipH="1">
            <a:off x="0" y="3232150"/>
            <a:ext cx="1027430" cy="1010285"/>
          </a:xfrm>
          <a:prstGeom prst="rect">
            <a:avLst/>
          </a:prstGeom>
        </p:spPr>
      </p:pic>
      <p:pic>
        <p:nvPicPr>
          <p:cNvPr id="22" name="图片 21" descr="4"/>
          <p:cNvPicPr>
            <a:picLocks noChangeAspect="1"/>
          </p:cNvPicPr>
          <p:nvPr userDrawn="1">
            <p:custDataLst>
              <p:tags r:id="rId26"/>
            </p:custDataLst>
          </p:nvPr>
        </p:nvPicPr>
        <p:blipFill>
          <a:blip r:embed="rId27">
            <a:lum bright="6000" contrast="12000"/>
          </a:blip>
          <a:srcRect r="14615"/>
          <a:stretch>
            <a:fillRect/>
          </a:stretch>
        </p:blipFill>
        <p:spPr>
          <a:xfrm>
            <a:off x="276860" y="781050"/>
            <a:ext cx="11754485" cy="526542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4" name="图片 3"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71159"/>
          <a:stretch>
            <a:fillRect/>
          </a:stretch>
        </p:blipFill>
        <p:spPr>
          <a:xfrm>
            <a:off x="0" y="4880713"/>
            <a:ext cx="12191365" cy="1977287"/>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16" name="日期占位符 15"/>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5"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3_画板 1"/>
          <p:cNvPicPr>
            <a:picLocks noChangeAspect="1"/>
          </p:cNvPicPr>
          <p:nvPr>
            <p:custDataLst>
              <p:tags r:id="rId4"/>
            </p:custDataLst>
          </p:nvPr>
        </p:nvPicPr>
        <p:blipFill>
          <a:blip r:embed="rId5"/>
          <a:srcRect r="52104"/>
          <a:stretch>
            <a:fillRect/>
          </a:stretch>
        </p:blipFill>
        <p:spPr>
          <a:xfrm>
            <a:off x="0" y="-318"/>
            <a:ext cx="5840542" cy="6858000"/>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ctrTitle" idx="1" hasCustomPrompt="1"/>
            <p:custDataLst>
              <p:tags r:id="rId9"/>
            </p:custDataLst>
          </p:nvPr>
        </p:nvSpPr>
        <p:spPr>
          <a:xfrm>
            <a:off x="3461923" y="3751393"/>
            <a:ext cx="8316557"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50000"/>
                  </a:schemeClr>
                </a:solidFill>
                <a:uFillTx/>
                <a:latin typeface="Arial" panose="020B0604020202020204" pitchFamily="34" charset="0"/>
                <a:ea typeface="汉仪大黑简" panose="02010609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4" name="图片 13"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13" name="图片 12"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1" name="图片 10"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318"/>
            <a:ext cx="12192635" cy="6857683"/>
          </a:xfrm>
          <a:prstGeom prst="rect">
            <a:avLst/>
          </a:prstGeom>
        </p:spPr>
      </p:pic>
      <p:pic>
        <p:nvPicPr>
          <p:cNvPr id="7" name="图片 6" descr="2_画板 1"/>
          <p:cNvPicPr>
            <a:picLocks noChangeAspect="1"/>
          </p:cNvPicPr>
          <p:nvPr>
            <p:custDataLst>
              <p:tags r:id="rId4"/>
            </p:custDataLst>
          </p:nvPr>
        </p:nvPicPr>
        <p:blipFill>
          <a:blip r:embed="rId5"/>
          <a:srcRect r="85573" b="73798"/>
          <a:stretch>
            <a:fillRect/>
          </a:stretch>
        </p:blipFill>
        <p:spPr>
          <a:xfrm>
            <a:off x="-317" y="86043"/>
            <a:ext cx="1752600" cy="1790563"/>
          </a:xfrm>
          <a:prstGeom prst="rect">
            <a:avLst/>
          </a:prstGeom>
        </p:spPr>
      </p:pic>
      <p:pic>
        <p:nvPicPr>
          <p:cNvPr id="6" name="图片 5" descr="2_画板 1"/>
          <p:cNvPicPr>
            <a:picLocks noChangeAspect="1"/>
          </p:cNvPicPr>
          <p:nvPr>
            <p:custDataLst>
              <p:tags r:id="rId6"/>
            </p:custDataLst>
          </p:nvPr>
        </p:nvPicPr>
        <p:blipFill>
          <a:blip r:embed="rId5"/>
          <a:srcRect l="68792" t="46457"/>
          <a:stretch>
            <a:fillRect/>
          </a:stretch>
        </p:blipFill>
        <p:spPr>
          <a:xfrm>
            <a:off x="8401685" y="3199910"/>
            <a:ext cx="3790950" cy="3658090"/>
          </a:xfrm>
          <a:prstGeom prst="rect">
            <a:avLst/>
          </a:prstGeom>
        </p:spPr>
      </p:pic>
      <p:sp>
        <p:nvSpPr>
          <p:cNvPr id="2" name="标题 1"/>
          <p:cNvSpPr>
            <a:spLocks noGrp="1"/>
          </p:cNvSpPr>
          <p:nvPr>
            <p:ph type="title"/>
            <p:custDataLst>
              <p:tags r:id="rId7"/>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8" name="图片 7"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7" name="图片 6"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VCG41N688515050y"/>
          <p:cNvPicPr>
            <a:picLocks noChangeAspect="1"/>
          </p:cNvPicPr>
          <p:nvPr>
            <p:custDataLst>
              <p:tags r:id="rId2"/>
            </p:custDataLst>
          </p:nvPr>
        </p:nvPicPr>
        <p:blipFill>
          <a:blip r:embed="rId3"/>
          <a:stretch>
            <a:fillRect/>
          </a:stretch>
        </p:blipFill>
        <p:spPr>
          <a:xfrm>
            <a:off x="-317" y="-317"/>
            <a:ext cx="12192635" cy="6857683"/>
          </a:xfrm>
          <a:prstGeom prst="rect">
            <a:avLst/>
          </a:prstGeom>
        </p:spPr>
      </p:pic>
      <p:pic>
        <p:nvPicPr>
          <p:cNvPr id="2" name="图片 1" descr="1_画板 1"/>
          <p:cNvPicPr>
            <a:picLocks noChangeAspect="1"/>
          </p:cNvPicPr>
          <p:nvPr>
            <p:custDataLst>
              <p:tags r:id="rId4"/>
            </p:custDataLst>
          </p:nvPr>
        </p:nvPicPr>
        <p:blipFill>
          <a:blip r:embed="rId5"/>
          <a:srcRect b="71020"/>
          <a:stretch>
            <a:fillRect/>
          </a:stretch>
        </p:blipFill>
        <p:spPr>
          <a:xfrm>
            <a:off x="0" y="0"/>
            <a:ext cx="12191365" cy="1987447"/>
          </a:xfrm>
          <a:prstGeom prst="rect">
            <a:avLst/>
          </a:prstGeom>
        </p:spPr>
      </p:pic>
      <p:pic>
        <p:nvPicPr>
          <p:cNvPr id="9" name="图片 8" descr="1_画板 1"/>
          <p:cNvPicPr>
            <a:picLocks noChangeAspect="1"/>
          </p:cNvPicPr>
          <p:nvPr>
            <p:custDataLst>
              <p:tags r:id="rId6"/>
            </p:custDataLst>
          </p:nvPr>
        </p:nvPicPr>
        <p:blipFill>
          <a:blip r:embed="rId7"/>
          <a:srcRect t="68927" b="1825"/>
          <a:stretch>
            <a:fillRect/>
          </a:stretch>
        </p:blipFill>
        <p:spPr>
          <a:xfrm>
            <a:off x="42150" y="4866640"/>
            <a:ext cx="12107065" cy="1991360"/>
          </a:xfrm>
          <a:prstGeom prst="rect">
            <a:avLst/>
          </a:prstGeom>
        </p:spPr>
      </p:pic>
      <p:pic>
        <p:nvPicPr>
          <p:cNvPr id="10" name="图片 9" descr="未标题-1_画板 1_画板 1"/>
          <p:cNvPicPr>
            <a:picLocks noChangeAspect="1"/>
          </p:cNvPicPr>
          <p:nvPr>
            <p:custDataLst>
              <p:tags r:id="rId8"/>
            </p:custDataLst>
          </p:nvPr>
        </p:nvPicPr>
        <p:blipFill>
          <a:blip r:embed="rId9"/>
          <a:srcRect r="81208"/>
          <a:stretch>
            <a:fillRect/>
          </a:stretch>
        </p:blipFill>
        <p:spPr>
          <a:xfrm>
            <a:off x="635" y="18391"/>
            <a:ext cx="2279002" cy="6820584"/>
          </a:xfrm>
          <a:prstGeom prst="rect">
            <a:avLst/>
          </a:prstGeom>
        </p:spPr>
      </p:pic>
      <p:pic>
        <p:nvPicPr>
          <p:cNvPr id="11" name="图片 10" descr="未标题-1_画板 1_画板 1"/>
          <p:cNvPicPr>
            <a:picLocks noChangeAspect="1"/>
          </p:cNvPicPr>
          <p:nvPr>
            <p:custDataLst>
              <p:tags r:id="rId10"/>
            </p:custDataLst>
          </p:nvPr>
        </p:nvPicPr>
        <p:blipFill>
          <a:blip r:embed="rId11"/>
          <a:srcRect l="81365"/>
          <a:stretch>
            <a:fillRect/>
          </a:stretch>
        </p:blipFill>
        <p:spPr>
          <a:xfrm>
            <a:off x="9919536" y="-318"/>
            <a:ext cx="2272451" cy="6858000"/>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a:p>
        </p:txBody>
      </p:sp>
      <p:sp>
        <p:nvSpPr>
          <p:cNvPr id="7" name="标题 1"/>
          <p:cNvSpPr/>
          <p:nvPr>
            <p:ph type="title" idx="1" hasCustomPrompt="1"/>
            <p:custDataLst>
              <p:tags r:id="rId15"/>
            </p:custDataLst>
          </p:nvPr>
        </p:nvSpPr>
        <p:spPr>
          <a:xfrm>
            <a:off x="2050692" y="2459355"/>
            <a:ext cx="8090616" cy="1278890"/>
          </a:xfrm>
          <a:noFill/>
        </p:spPr>
        <p:txBody>
          <a:bodyPr vert="horz" wrap="square" lIns="91440" tIns="45720" rIns="0" bIns="4572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6600" b="0" i="0" u="none" strike="noStrike" kern="1200" cap="none" spc="0" normalizeH="0" baseline="0" noProof="1">
                <a:solidFill>
                  <a:schemeClr val="accent1">
                    <a:lumMod val="50000"/>
                  </a:schemeClr>
                </a:solidFill>
                <a:uFillTx/>
                <a:latin typeface="Arial" panose="020B0604020202020204" pitchFamily="34" charset="0"/>
                <a:ea typeface="汉仪大黑简" panose="02010609000101010101" charset="-122"/>
                <a:cs typeface="汉仪旗黑-90S" panose="00020600040101010101" charset="-122"/>
              </a:defRPr>
            </a:lvl1pPr>
          </a:lstStyle>
          <a:p>
            <a:pPr lvl="0"/>
            <a:r>
              <a:rPr>
                <a:sym typeface="+mn-ea"/>
              </a:rPr>
              <a:t>编辑标题</a:t>
            </a:r>
            <a:endParaRPr>
              <a:sym typeface="+mn-ea"/>
            </a:endParaRPr>
          </a:p>
        </p:txBody>
      </p:sp>
      <p:sp>
        <p:nvSpPr>
          <p:cNvPr id="8" name="文本占位符 2"/>
          <p:cNvSpPr/>
          <p:nvPr>
            <p:ph type="body" idx="2" hasCustomPrompt="1"/>
            <p:custDataLst>
              <p:tags r:id="rId16"/>
            </p:custDataLst>
          </p:nvPr>
        </p:nvSpPr>
        <p:spPr>
          <a:xfrm>
            <a:off x="2170072" y="3850640"/>
            <a:ext cx="7851856" cy="598792"/>
          </a:xfrm>
          <a:noFill/>
        </p:spPr>
        <p:txBody>
          <a:bodyPr vert="horz" wrap="square" lIns="0" tIns="0" rIns="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400" b="0" i="0" u="none" strike="noStrike" kern="1200" cap="none" spc="2500" normalizeH="0" baseline="0" noProof="1">
                <a:solidFill>
                  <a:schemeClr val="accent1">
                    <a:lumMod val="50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pic>
        <p:nvPicPr>
          <p:cNvPr id="6" name="图片 5"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pic>
        <p:nvPicPr>
          <p:cNvPr id="9" name="图片 8" descr="4_画板 1"/>
          <p:cNvPicPr>
            <a:picLocks noChangeAspect="1"/>
          </p:cNvPicPr>
          <p:nvPr>
            <p:custDataLst>
              <p:tags r:id="rId4"/>
            </p:custDataLst>
          </p:nvPr>
        </p:nvPicPr>
        <p:blipFill>
          <a:blip r:embed="rId5"/>
          <a:srcRect r="85161" b="70205"/>
          <a:stretch>
            <a:fillRect/>
          </a:stretch>
        </p:blipFill>
        <p:spPr>
          <a:xfrm>
            <a:off x="-3175" y="0"/>
            <a:ext cx="1803385" cy="2036243"/>
          </a:xfrm>
          <a:prstGeom prst="rect">
            <a:avLst/>
          </a:prstGeom>
        </p:spPr>
      </p:pic>
      <p:pic>
        <p:nvPicPr>
          <p:cNvPr id="10" name="图片 9" descr="4_画板 1"/>
          <p:cNvPicPr>
            <a:picLocks noChangeAspect="1"/>
          </p:cNvPicPr>
          <p:nvPr>
            <p:custDataLst>
              <p:tags r:id="rId6"/>
            </p:custDataLst>
          </p:nvPr>
        </p:nvPicPr>
        <p:blipFill>
          <a:blip r:embed="rId7"/>
          <a:srcRect l="1005" t="68806" r="84156" b="1676"/>
          <a:stretch>
            <a:fillRect/>
          </a:stretch>
        </p:blipFill>
        <p:spPr>
          <a:xfrm>
            <a:off x="-3175" y="4844549"/>
            <a:ext cx="1803385" cy="2017260"/>
          </a:xfrm>
          <a:prstGeom prst="rect">
            <a:avLst/>
          </a:prstGeom>
        </p:spPr>
      </p:pic>
      <p:pic>
        <p:nvPicPr>
          <p:cNvPr id="11" name="图片 10" descr="4_画板 1"/>
          <p:cNvPicPr>
            <a:picLocks noChangeAspect="1"/>
          </p:cNvPicPr>
          <p:nvPr>
            <p:custDataLst>
              <p:tags r:id="rId8"/>
            </p:custDataLst>
          </p:nvPr>
        </p:nvPicPr>
        <p:blipFill>
          <a:blip r:embed="rId5"/>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9"/>
            </p:custDataLst>
          </p:nvPr>
        </p:nvPicPr>
        <p:blipFill>
          <a:blip r:embed="rId5"/>
          <a:srcRect l="83029" t="66989" r="1101" b="1345"/>
          <a:stretch>
            <a:fillRect/>
          </a:stretch>
        </p:blipFill>
        <p:spPr>
          <a:xfrm>
            <a:off x="10387965" y="4839241"/>
            <a:ext cx="1802752" cy="2022569"/>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7"/>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387965" y="4839241"/>
            <a:ext cx="1802752" cy="2022569"/>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1" name="图片 10"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10" name="矩形 9"/>
          <p:cNvSpPr/>
          <p:nvPr>
            <p:custDataLst>
              <p:tags r:id="rId4"/>
            </p:custDataLst>
          </p:nvPr>
        </p:nvSpPr>
        <p:spPr>
          <a:xfrm>
            <a:off x="0" y="5029836"/>
            <a:ext cx="12192000" cy="18287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6" name="图片 5" descr="4_画板 1"/>
          <p:cNvPicPr>
            <a:picLocks noChangeAspect="1"/>
          </p:cNvPicPr>
          <p:nvPr>
            <p:custDataLst>
              <p:tags r:id="rId5"/>
            </p:custDataLst>
          </p:nvPr>
        </p:nvPicPr>
        <p:blipFill>
          <a:blip r:embed="rId6"/>
          <a:srcRect l="85292" b="70205"/>
          <a:stretch>
            <a:fillRect/>
          </a:stretch>
        </p:blipFill>
        <p:spPr>
          <a:xfrm>
            <a:off x="10402649" y="0"/>
            <a:ext cx="1789338" cy="2038984"/>
          </a:xfrm>
          <a:prstGeom prst="rect">
            <a:avLst/>
          </a:prstGeom>
        </p:spPr>
      </p:pic>
      <p:pic>
        <p:nvPicPr>
          <p:cNvPr id="8" name="图片 7" descr="4_画板 1"/>
          <p:cNvPicPr>
            <a:picLocks noChangeAspect="1"/>
          </p:cNvPicPr>
          <p:nvPr>
            <p:custDataLst>
              <p:tags r:id="rId7"/>
            </p:custDataLst>
          </p:nvPr>
        </p:nvPicPr>
        <p:blipFill>
          <a:blip r:embed="rId6"/>
          <a:srcRect r="85161" b="70205"/>
          <a:stretch>
            <a:fillRect/>
          </a:stretch>
        </p:blipFill>
        <p:spPr>
          <a:xfrm>
            <a:off x="-3175" y="0"/>
            <a:ext cx="1803385" cy="2036243"/>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VCG41N688515050y"/>
          <p:cNvPicPr>
            <a:picLocks noChangeAspect="1"/>
          </p:cNvPicPr>
          <p:nvPr>
            <p:custDataLst>
              <p:tags r:id="rId2"/>
            </p:custDataLst>
          </p:nvPr>
        </p:nvPicPr>
        <p:blipFill>
          <a:blip r:embed="rId3"/>
          <a:stretch>
            <a:fillRect/>
          </a:stretch>
        </p:blipFill>
        <p:spPr>
          <a:xfrm>
            <a:off x="-317" y="635"/>
            <a:ext cx="12192635" cy="6857365"/>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pic>
        <p:nvPicPr>
          <p:cNvPr id="6" name="图片 5" descr="4_画板 1"/>
          <p:cNvPicPr>
            <a:picLocks noChangeAspect="1"/>
          </p:cNvPicPr>
          <p:nvPr>
            <p:custDataLst>
              <p:tags r:id="rId7"/>
            </p:custDataLst>
          </p:nvPr>
        </p:nvPicPr>
        <p:blipFill>
          <a:blip r:embed="rId8"/>
          <a:srcRect l="1005" t="68806" r="84156" b="1676"/>
          <a:stretch>
            <a:fillRect/>
          </a:stretch>
        </p:blipFill>
        <p:spPr>
          <a:xfrm>
            <a:off x="-3175" y="4844549"/>
            <a:ext cx="1803385" cy="201726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VCG41N688515050y"/>
          <p:cNvPicPr>
            <a:picLocks noChangeAspect="1"/>
          </p:cNvPicPr>
          <p:nvPr>
            <p:custDataLst>
              <p:tags r:id="rId2"/>
            </p:custDataLst>
          </p:nvPr>
        </p:nvPicPr>
        <p:blipFill>
          <a:blip r:embed="rId3"/>
          <a:stretch>
            <a:fillRect/>
          </a:stretch>
        </p:blipFill>
        <p:spPr>
          <a:xfrm>
            <a:off x="-317" y="0"/>
            <a:ext cx="12192635" cy="6857365"/>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sym typeface="+mn-ea"/>
            </a:endParaRPr>
          </a:p>
        </p:txBody>
      </p:sp>
      <p:pic>
        <p:nvPicPr>
          <p:cNvPr id="12" name="图片 11" descr="4_画板 1"/>
          <p:cNvPicPr>
            <a:picLocks noChangeAspect="1"/>
          </p:cNvPicPr>
          <p:nvPr>
            <p:custDataLst>
              <p:tags r:id="rId5"/>
            </p:custDataLst>
          </p:nvPr>
        </p:nvPicPr>
        <p:blipFill>
          <a:blip r:embed="rId6"/>
          <a:srcRect l="83029" t="66989" r="1101" b="1345"/>
          <a:stretch>
            <a:fillRect/>
          </a:stretch>
        </p:blipFill>
        <p:spPr>
          <a:xfrm>
            <a:off x="10765790" y="5263123"/>
            <a:ext cx="1424927" cy="159867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slideLayout" Target="../slideLayouts/slideLayout38.xml"/><Relationship Id="rId7" Type="http://schemas.openxmlformats.org/officeDocument/2006/relationships/slideLayout" Target="../slideLayouts/slideLayout37.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3" Type="http://schemas.openxmlformats.org/officeDocument/2006/relationships/slideLayout" Target="../slideLayouts/slideLayout33.xml"/><Relationship Id="rId25" Type="http://schemas.openxmlformats.org/officeDocument/2006/relationships/theme" Target="../theme/theme3.xml"/><Relationship Id="rId24" Type="http://schemas.openxmlformats.org/officeDocument/2006/relationships/tags" Target="../tags/tag437.xml"/><Relationship Id="rId23" Type="http://schemas.openxmlformats.org/officeDocument/2006/relationships/tags" Target="../tags/tag436.xml"/><Relationship Id="rId22" Type="http://schemas.openxmlformats.org/officeDocument/2006/relationships/tags" Target="../tags/tag435.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slideLayout" Target="../slideLayouts/slideLayout32.xml"/><Relationship Id="rId19" Type="http://schemas.openxmlformats.org/officeDocument/2006/relationships/tags" Target="../tags/tag432.xml"/><Relationship Id="rId18" Type="http://schemas.openxmlformats.org/officeDocument/2006/relationships/slideLayout" Target="../slideLayouts/slideLayout48.xml"/><Relationship Id="rId17" Type="http://schemas.openxmlformats.org/officeDocument/2006/relationships/slideLayout" Target="../slideLayouts/slideLayout47.xml"/><Relationship Id="rId16" Type="http://schemas.openxmlformats.org/officeDocument/2006/relationships/slideLayout" Target="../slideLayouts/slideLayout46.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1" Type="http://schemas.openxmlformats.org/officeDocument/2006/relationships/slideLayout" Target="../slideLayouts/slideLayout41.xml"/><Relationship Id="rId10" Type="http://schemas.openxmlformats.org/officeDocument/2006/relationships/slideLayout" Target="../slideLayouts/slideLayout40.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5" Type="http://schemas.openxmlformats.org/officeDocument/2006/relationships/theme" Target="../theme/theme4.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slideLayout" Target="../slideLayouts/slideLayout50.xml"/><Relationship Id="rId19" Type="http://schemas.openxmlformats.org/officeDocument/2006/relationships/tags" Target="../tags/tag607.xml"/><Relationship Id="rId18" Type="http://schemas.openxmlformats.org/officeDocument/2006/relationships/slideLayout" Target="../slideLayouts/slideLayout66.xml"/><Relationship Id="rId17" Type="http://schemas.openxmlformats.org/officeDocument/2006/relationships/slideLayout" Target="../slideLayouts/slideLayout65.xml"/><Relationship Id="rId16" Type="http://schemas.openxmlformats.org/officeDocument/2006/relationships/slideLayout" Target="../slideLayouts/slideLayout64.xml"/><Relationship Id="rId15" Type="http://schemas.openxmlformats.org/officeDocument/2006/relationships/slideLayout" Target="../slideLayouts/slideLayout63.xml"/><Relationship Id="rId14" Type="http://schemas.openxmlformats.org/officeDocument/2006/relationships/slideLayout" Target="../slideLayouts/slideLayout62.xml"/><Relationship Id="rId13" Type="http://schemas.openxmlformats.org/officeDocument/2006/relationships/slideLayout" Target="../slideLayouts/slideLayout61.xml"/><Relationship Id="rId12" Type="http://schemas.openxmlformats.org/officeDocument/2006/relationships/slideLayout" Target="../slideLayouts/slideLayout60.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5" Type="http://schemas.openxmlformats.org/officeDocument/2006/relationships/theme" Target="../theme/theme5.xml"/><Relationship Id="rId24" Type="http://schemas.openxmlformats.org/officeDocument/2006/relationships/tags" Target="../tags/tag787.xml"/><Relationship Id="rId23" Type="http://schemas.openxmlformats.org/officeDocument/2006/relationships/tags" Target="../tags/tag786.xml"/><Relationship Id="rId22" Type="http://schemas.openxmlformats.org/officeDocument/2006/relationships/tags" Target="../tags/tag785.xml"/><Relationship Id="rId21" Type="http://schemas.openxmlformats.org/officeDocument/2006/relationships/tags" Target="../tags/tag784.xml"/><Relationship Id="rId20" Type="http://schemas.openxmlformats.org/officeDocument/2006/relationships/tags" Target="../tags/tag783.xml"/><Relationship Id="rId2" Type="http://schemas.openxmlformats.org/officeDocument/2006/relationships/slideLayout" Target="../slideLayouts/slideLayout68.xml"/><Relationship Id="rId19" Type="http://schemas.openxmlformats.org/officeDocument/2006/relationships/tags" Target="../tags/tag782.xml"/><Relationship Id="rId18" Type="http://schemas.openxmlformats.org/officeDocument/2006/relationships/slideLayout" Target="../slideLayouts/slideLayout84.xml"/><Relationship Id="rId17" Type="http://schemas.openxmlformats.org/officeDocument/2006/relationships/slideLayout" Target="../slideLayouts/slideLayout83.xml"/><Relationship Id="rId16" Type="http://schemas.openxmlformats.org/officeDocument/2006/relationships/slideLayout" Target="../slideLayouts/slideLayout82.xml"/><Relationship Id="rId15" Type="http://schemas.openxmlformats.org/officeDocument/2006/relationships/slideLayout" Target="../slideLayouts/slideLayout81.xml"/><Relationship Id="rId14" Type="http://schemas.openxmlformats.org/officeDocument/2006/relationships/slideLayout" Target="../slideLayouts/slideLayout80.xml"/><Relationship Id="rId13" Type="http://schemas.openxmlformats.org/officeDocument/2006/relationships/slideLayout" Target="../slideLayouts/slideLayout79.xml"/><Relationship Id="rId12" Type="http://schemas.openxmlformats.org/officeDocument/2006/relationships/slideLayout" Target="../slideLayouts/slideLayout78.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思源黑体 CN Regular" panose="020B0500000000000000" charset="-122"/>
                <a:ea typeface="思源黑体 CN Regular" panose="020B0500000000000000" charset="-122"/>
                <a:cs typeface="思源黑体 CN Regular" panose="020B0500000000000000"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思源黑体 CN Regular" panose="020B0500000000000000" charset="-122"/>
          <a:ea typeface="思源黑体 CN Regular" panose="020B0500000000000000" charset="-122"/>
          <a:cs typeface="思源黑体 CN Regular" panose="020B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思源黑体 CN Regular" panose="020B0500000000000000" charset="-122"/>
          <a:ea typeface="思源黑体 CN Regular" panose="020B0500000000000000" charset="-122"/>
          <a:cs typeface="思源黑体 CN Regular" panose="020B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7.xml"/><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tags" Target="../tags/tag888.xml"/><Relationship Id="rId1" Type="http://schemas.openxmlformats.org/officeDocument/2006/relationships/tags" Target="../tags/tag887.xml"/></Relationships>
</file>

<file path=ppt/slides/_rels/slide11.xml.rels><?xml version="1.0" encoding="UTF-8" standalone="yes"?>
<Relationships xmlns="http://schemas.openxmlformats.org/package/2006/relationships"><Relationship Id="rId9" Type="http://schemas.openxmlformats.org/officeDocument/2006/relationships/tags" Target="../tags/tag896.xml"/><Relationship Id="rId8" Type="http://schemas.openxmlformats.org/officeDocument/2006/relationships/tags" Target="../tags/tag895.xml"/><Relationship Id="rId7" Type="http://schemas.openxmlformats.org/officeDocument/2006/relationships/tags" Target="../tags/tag894.xml"/><Relationship Id="rId6" Type="http://schemas.openxmlformats.org/officeDocument/2006/relationships/tags" Target="../tags/tag893.xml"/><Relationship Id="rId5" Type="http://schemas.openxmlformats.org/officeDocument/2006/relationships/image" Target="../media/image43.jpeg"/><Relationship Id="rId4" Type="http://schemas.openxmlformats.org/officeDocument/2006/relationships/tags" Target="../tags/tag892.xml"/><Relationship Id="rId35" Type="http://schemas.openxmlformats.org/officeDocument/2006/relationships/slideLayout" Target="../slideLayouts/slideLayout23.xml"/><Relationship Id="rId34" Type="http://schemas.openxmlformats.org/officeDocument/2006/relationships/tags" Target="../tags/tag918.xml"/><Relationship Id="rId33" Type="http://schemas.openxmlformats.org/officeDocument/2006/relationships/tags" Target="../tags/tag917.xml"/><Relationship Id="rId32" Type="http://schemas.openxmlformats.org/officeDocument/2006/relationships/tags" Target="../tags/tag916.xml"/><Relationship Id="rId31" Type="http://schemas.openxmlformats.org/officeDocument/2006/relationships/tags" Target="../tags/tag915.xml"/><Relationship Id="rId30" Type="http://schemas.openxmlformats.org/officeDocument/2006/relationships/tags" Target="../tags/tag914.xml"/><Relationship Id="rId3" Type="http://schemas.openxmlformats.org/officeDocument/2006/relationships/tags" Target="../tags/tag891.xml"/><Relationship Id="rId29" Type="http://schemas.openxmlformats.org/officeDocument/2006/relationships/image" Target="../media/image46.jpeg"/><Relationship Id="rId28" Type="http://schemas.openxmlformats.org/officeDocument/2006/relationships/tags" Target="../tags/tag913.xml"/><Relationship Id="rId27" Type="http://schemas.openxmlformats.org/officeDocument/2006/relationships/tags" Target="../tags/tag912.xml"/><Relationship Id="rId26" Type="http://schemas.openxmlformats.org/officeDocument/2006/relationships/tags" Target="../tags/tag911.xml"/><Relationship Id="rId25" Type="http://schemas.openxmlformats.org/officeDocument/2006/relationships/tags" Target="../tags/tag910.xml"/><Relationship Id="rId24" Type="http://schemas.openxmlformats.org/officeDocument/2006/relationships/tags" Target="../tags/tag909.xml"/><Relationship Id="rId23" Type="http://schemas.openxmlformats.org/officeDocument/2006/relationships/tags" Target="../tags/tag908.xml"/><Relationship Id="rId22" Type="http://schemas.openxmlformats.org/officeDocument/2006/relationships/image" Target="../media/image45.jpeg"/><Relationship Id="rId21" Type="http://schemas.openxmlformats.org/officeDocument/2006/relationships/tags" Target="../tags/tag907.xml"/><Relationship Id="rId20" Type="http://schemas.openxmlformats.org/officeDocument/2006/relationships/tags" Target="../tags/tag906.xml"/><Relationship Id="rId2" Type="http://schemas.openxmlformats.org/officeDocument/2006/relationships/tags" Target="../tags/tag890.xml"/><Relationship Id="rId19" Type="http://schemas.openxmlformats.org/officeDocument/2006/relationships/tags" Target="../tags/tag905.xml"/><Relationship Id="rId18" Type="http://schemas.openxmlformats.org/officeDocument/2006/relationships/tags" Target="../tags/tag904.xml"/><Relationship Id="rId17" Type="http://schemas.openxmlformats.org/officeDocument/2006/relationships/tags" Target="../tags/tag903.xml"/><Relationship Id="rId16" Type="http://schemas.openxmlformats.org/officeDocument/2006/relationships/tags" Target="../tags/tag902.xml"/><Relationship Id="rId15" Type="http://schemas.openxmlformats.org/officeDocument/2006/relationships/tags" Target="../tags/tag901.xml"/><Relationship Id="rId14" Type="http://schemas.openxmlformats.org/officeDocument/2006/relationships/tags" Target="../tags/tag900.xml"/><Relationship Id="rId13" Type="http://schemas.openxmlformats.org/officeDocument/2006/relationships/image" Target="../media/image44.jpeg"/><Relationship Id="rId12" Type="http://schemas.openxmlformats.org/officeDocument/2006/relationships/tags" Target="../tags/tag899.xml"/><Relationship Id="rId11" Type="http://schemas.openxmlformats.org/officeDocument/2006/relationships/tags" Target="../tags/tag898.xml"/><Relationship Id="rId10" Type="http://schemas.openxmlformats.org/officeDocument/2006/relationships/tags" Target="../tags/tag897.xml"/><Relationship Id="rId1" Type="http://schemas.openxmlformats.org/officeDocument/2006/relationships/tags" Target="../tags/tag889.xml"/></Relationships>
</file>

<file path=ppt/slides/_rels/slide12.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tags" Target="../tags/tag924.xml"/><Relationship Id="rId6" Type="http://schemas.openxmlformats.org/officeDocument/2006/relationships/tags" Target="../tags/tag923.xml"/><Relationship Id="rId5" Type="http://schemas.openxmlformats.org/officeDocument/2006/relationships/tags" Target="../tags/tag922.xml"/><Relationship Id="rId4" Type="http://schemas.openxmlformats.org/officeDocument/2006/relationships/tags" Target="../tags/tag921.xml"/><Relationship Id="rId3" Type="http://schemas.openxmlformats.org/officeDocument/2006/relationships/image" Target="../media/image47.jpeg"/><Relationship Id="rId22" Type="http://schemas.openxmlformats.org/officeDocument/2006/relationships/notesSlide" Target="../notesSlides/notesSlide2.xml"/><Relationship Id="rId21" Type="http://schemas.openxmlformats.org/officeDocument/2006/relationships/slideLayout" Target="../slideLayouts/slideLayout23.xml"/><Relationship Id="rId20" Type="http://schemas.openxmlformats.org/officeDocument/2006/relationships/tags" Target="../tags/tag937.xml"/><Relationship Id="rId2" Type="http://schemas.openxmlformats.org/officeDocument/2006/relationships/tags" Target="../tags/tag920.xml"/><Relationship Id="rId19" Type="http://schemas.openxmlformats.org/officeDocument/2006/relationships/tags" Target="../tags/tag936.xml"/><Relationship Id="rId18" Type="http://schemas.openxmlformats.org/officeDocument/2006/relationships/tags" Target="../tags/tag935.xml"/><Relationship Id="rId17" Type="http://schemas.openxmlformats.org/officeDocument/2006/relationships/tags" Target="../tags/tag934.xml"/><Relationship Id="rId16" Type="http://schemas.openxmlformats.org/officeDocument/2006/relationships/tags" Target="../tags/tag933.xml"/><Relationship Id="rId15" Type="http://schemas.openxmlformats.org/officeDocument/2006/relationships/tags" Target="../tags/tag932.xml"/><Relationship Id="rId14" Type="http://schemas.openxmlformats.org/officeDocument/2006/relationships/tags" Target="../tags/tag931.xml"/><Relationship Id="rId13" Type="http://schemas.openxmlformats.org/officeDocument/2006/relationships/tags" Target="../tags/tag930.xml"/><Relationship Id="rId12" Type="http://schemas.openxmlformats.org/officeDocument/2006/relationships/tags" Target="../tags/tag929.xml"/><Relationship Id="rId11" Type="http://schemas.openxmlformats.org/officeDocument/2006/relationships/tags" Target="../tags/tag928.xml"/><Relationship Id="rId10" Type="http://schemas.openxmlformats.org/officeDocument/2006/relationships/tags" Target="../tags/tag927.xml"/><Relationship Id="rId1" Type="http://schemas.openxmlformats.org/officeDocument/2006/relationships/tags" Target="../tags/tag919.xml"/></Relationships>
</file>

<file path=ppt/slides/_rels/slide13.xml.rels><?xml version="1.0" encoding="UTF-8" standalone="yes"?>
<Relationships xmlns="http://schemas.openxmlformats.org/package/2006/relationships"><Relationship Id="rId9" Type="http://schemas.openxmlformats.org/officeDocument/2006/relationships/tags" Target="../tags/tag946.xml"/><Relationship Id="rId8" Type="http://schemas.openxmlformats.org/officeDocument/2006/relationships/tags" Target="../tags/tag945.xml"/><Relationship Id="rId7" Type="http://schemas.openxmlformats.org/officeDocument/2006/relationships/tags" Target="../tags/tag944.xml"/><Relationship Id="rId6" Type="http://schemas.openxmlformats.org/officeDocument/2006/relationships/tags" Target="../tags/tag943.xml"/><Relationship Id="rId5" Type="http://schemas.openxmlformats.org/officeDocument/2006/relationships/tags" Target="../tags/tag942.xml"/><Relationship Id="rId4" Type="http://schemas.openxmlformats.org/officeDocument/2006/relationships/tags" Target="../tags/tag941.xml"/><Relationship Id="rId3" Type="http://schemas.openxmlformats.org/officeDocument/2006/relationships/tags" Target="../tags/tag940.xml"/><Relationship Id="rId2" Type="http://schemas.openxmlformats.org/officeDocument/2006/relationships/tags" Target="../tags/tag939.xml"/><Relationship Id="rId15" Type="http://schemas.openxmlformats.org/officeDocument/2006/relationships/slideLayout" Target="../slideLayouts/slideLayout23.xml"/><Relationship Id="rId14" Type="http://schemas.openxmlformats.org/officeDocument/2006/relationships/tags" Target="../tags/tag951.xml"/><Relationship Id="rId13" Type="http://schemas.openxmlformats.org/officeDocument/2006/relationships/tags" Target="../tags/tag950.xml"/><Relationship Id="rId12" Type="http://schemas.openxmlformats.org/officeDocument/2006/relationships/tags" Target="../tags/tag949.xml"/><Relationship Id="rId11" Type="http://schemas.openxmlformats.org/officeDocument/2006/relationships/tags" Target="../tags/tag948.xml"/><Relationship Id="rId10" Type="http://schemas.openxmlformats.org/officeDocument/2006/relationships/tags" Target="../tags/tag947.xml"/><Relationship Id="rId1" Type="http://schemas.openxmlformats.org/officeDocument/2006/relationships/tags" Target="../tags/tag93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53.xml"/><Relationship Id="rId1" Type="http://schemas.openxmlformats.org/officeDocument/2006/relationships/tags" Target="../tags/tag952.xml"/></Relationships>
</file>

<file path=ppt/slides/_rels/slide15.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tags" Target="../tags/tag960.xml"/><Relationship Id="rId7" Type="http://schemas.openxmlformats.org/officeDocument/2006/relationships/image" Target="../media/image48.jpeg"/><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2" Type="http://schemas.openxmlformats.org/officeDocument/2006/relationships/slideLayout" Target="../slideLayouts/slideLayout23.xml"/><Relationship Id="rId31" Type="http://schemas.openxmlformats.org/officeDocument/2006/relationships/tags" Target="../tags/tag980.xml"/><Relationship Id="rId30" Type="http://schemas.openxmlformats.org/officeDocument/2006/relationships/tags" Target="../tags/tag979.xml"/><Relationship Id="rId3" Type="http://schemas.openxmlformats.org/officeDocument/2006/relationships/tags" Target="../tags/tag956.xml"/><Relationship Id="rId29" Type="http://schemas.openxmlformats.org/officeDocument/2006/relationships/tags" Target="../tags/tag978.xml"/><Relationship Id="rId28" Type="http://schemas.openxmlformats.org/officeDocument/2006/relationships/tags" Target="../tags/tag977.xml"/><Relationship Id="rId27" Type="http://schemas.openxmlformats.org/officeDocument/2006/relationships/tags" Target="../tags/tag976.xml"/><Relationship Id="rId26" Type="http://schemas.openxmlformats.org/officeDocument/2006/relationships/tags" Target="../tags/tag975.xml"/><Relationship Id="rId25" Type="http://schemas.openxmlformats.org/officeDocument/2006/relationships/tags" Target="../tags/tag974.xml"/><Relationship Id="rId24" Type="http://schemas.openxmlformats.org/officeDocument/2006/relationships/tags" Target="../tags/tag973.xml"/><Relationship Id="rId23" Type="http://schemas.openxmlformats.org/officeDocument/2006/relationships/tags" Target="../tags/tag972.xml"/><Relationship Id="rId22" Type="http://schemas.openxmlformats.org/officeDocument/2006/relationships/tags" Target="../tags/tag971.xml"/><Relationship Id="rId21" Type="http://schemas.openxmlformats.org/officeDocument/2006/relationships/tags" Target="../tags/tag970.xml"/><Relationship Id="rId20" Type="http://schemas.openxmlformats.org/officeDocument/2006/relationships/tags" Target="../tags/tag969.xml"/><Relationship Id="rId2" Type="http://schemas.openxmlformats.org/officeDocument/2006/relationships/tags" Target="../tags/tag955.xml"/><Relationship Id="rId19" Type="http://schemas.openxmlformats.org/officeDocument/2006/relationships/tags" Target="../tags/tag968.xml"/><Relationship Id="rId18" Type="http://schemas.openxmlformats.org/officeDocument/2006/relationships/tags" Target="../tags/tag967.xml"/><Relationship Id="rId17" Type="http://schemas.openxmlformats.org/officeDocument/2006/relationships/tags" Target="../tags/tag966.xml"/><Relationship Id="rId16" Type="http://schemas.openxmlformats.org/officeDocument/2006/relationships/tags" Target="../tags/tag965.xml"/><Relationship Id="rId15" Type="http://schemas.openxmlformats.org/officeDocument/2006/relationships/tags" Target="../tags/tag964.xml"/><Relationship Id="rId14" Type="http://schemas.openxmlformats.org/officeDocument/2006/relationships/tags" Target="../tags/tag963.xml"/><Relationship Id="rId13" Type="http://schemas.openxmlformats.org/officeDocument/2006/relationships/image" Target="../media/image50.png"/><Relationship Id="rId12" Type="http://schemas.openxmlformats.org/officeDocument/2006/relationships/tags" Target="../tags/tag962.xml"/><Relationship Id="rId11" Type="http://schemas.openxmlformats.org/officeDocument/2006/relationships/image" Target="../media/image44.jpeg"/><Relationship Id="rId10" Type="http://schemas.openxmlformats.org/officeDocument/2006/relationships/tags" Target="../tags/tag961.xml"/><Relationship Id="rId1" Type="http://schemas.openxmlformats.org/officeDocument/2006/relationships/tags" Target="../tags/tag954.xml"/></Relationships>
</file>

<file path=ppt/slides/_rels/slide1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tags" Target="../tags/tag985.xml"/><Relationship Id="rId7" Type="http://schemas.openxmlformats.org/officeDocument/2006/relationships/image" Target="../media/image53.jpeg"/><Relationship Id="rId6" Type="http://schemas.openxmlformats.org/officeDocument/2006/relationships/tags" Target="../tags/tag984.xml"/><Relationship Id="rId5" Type="http://schemas.openxmlformats.org/officeDocument/2006/relationships/image" Target="../media/image52.jpeg"/><Relationship Id="rId4" Type="http://schemas.openxmlformats.org/officeDocument/2006/relationships/tags" Target="../tags/tag983.xml"/><Relationship Id="rId3" Type="http://schemas.openxmlformats.org/officeDocument/2006/relationships/image" Target="../media/image51.jpeg"/><Relationship Id="rId20" Type="http://schemas.openxmlformats.org/officeDocument/2006/relationships/notesSlide" Target="../notesSlides/notesSlide3.xml"/><Relationship Id="rId2" Type="http://schemas.openxmlformats.org/officeDocument/2006/relationships/tags" Target="../tags/tag982.xml"/><Relationship Id="rId19" Type="http://schemas.openxmlformats.org/officeDocument/2006/relationships/slideLayout" Target="../slideLayouts/slideLayout23.xml"/><Relationship Id="rId18" Type="http://schemas.openxmlformats.org/officeDocument/2006/relationships/tags" Target="../tags/tag994.xml"/><Relationship Id="rId17" Type="http://schemas.openxmlformats.org/officeDocument/2006/relationships/tags" Target="../tags/tag993.xml"/><Relationship Id="rId16" Type="http://schemas.openxmlformats.org/officeDocument/2006/relationships/tags" Target="../tags/tag992.xml"/><Relationship Id="rId15" Type="http://schemas.openxmlformats.org/officeDocument/2006/relationships/tags" Target="../tags/tag991.xml"/><Relationship Id="rId14" Type="http://schemas.openxmlformats.org/officeDocument/2006/relationships/tags" Target="../tags/tag990.xml"/><Relationship Id="rId13" Type="http://schemas.openxmlformats.org/officeDocument/2006/relationships/tags" Target="../tags/tag989.xml"/><Relationship Id="rId12" Type="http://schemas.openxmlformats.org/officeDocument/2006/relationships/tags" Target="../tags/tag988.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tags" Target="../tags/tag981.xml"/></Relationships>
</file>

<file path=ppt/slides/_rels/slide17.xml.rels><?xml version="1.0" encoding="UTF-8" standalone="yes"?>
<Relationships xmlns="http://schemas.openxmlformats.org/package/2006/relationships"><Relationship Id="rId9" Type="http://schemas.openxmlformats.org/officeDocument/2006/relationships/tags" Target="../tags/tag1002.xml"/><Relationship Id="rId8" Type="http://schemas.openxmlformats.org/officeDocument/2006/relationships/tags" Target="../tags/tag1001.xml"/><Relationship Id="rId7" Type="http://schemas.openxmlformats.org/officeDocument/2006/relationships/tags" Target="../tags/tag1000.xml"/><Relationship Id="rId6" Type="http://schemas.openxmlformats.org/officeDocument/2006/relationships/tags" Target="../tags/tag999.xml"/><Relationship Id="rId5" Type="http://schemas.openxmlformats.org/officeDocument/2006/relationships/tags" Target="../tags/tag998.xml"/><Relationship Id="rId4" Type="http://schemas.openxmlformats.org/officeDocument/2006/relationships/tags" Target="../tags/tag997.xml"/><Relationship Id="rId30" Type="http://schemas.openxmlformats.org/officeDocument/2006/relationships/slideLayout" Target="../slideLayouts/slideLayout23.xml"/><Relationship Id="rId3" Type="http://schemas.openxmlformats.org/officeDocument/2006/relationships/image" Target="../media/image55.jpeg"/><Relationship Id="rId29" Type="http://schemas.openxmlformats.org/officeDocument/2006/relationships/tags" Target="../tags/tag1014.xml"/><Relationship Id="rId28" Type="http://schemas.openxmlformats.org/officeDocument/2006/relationships/image" Target="../media/image38.svg"/><Relationship Id="rId27" Type="http://schemas.openxmlformats.org/officeDocument/2006/relationships/image" Target="../media/image59.png"/><Relationship Id="rId26" Type="http://schemas.openxmlformats.org/officeDocument/2006/relationships/tags" Target="../tags/tag1013.xml"/><Relationship Id="rId25" Type="http://schemas.openxmlformats.org/officeDocument/2006/relationships/image" Target="../media/image36.svg"/><Relationship Id="rId24" Type="http://schemas.openxmlformats.org/officeDocument/2006/relationships/image" Target="../media/image58.png"/><Relationship Id="rId23" Type="http://schemas.openxmlformats.org/officeDocument/2006/relationships/tags" Target="../tags/tag1012.xml"/><Relationship Id="rId22" Type="http://schemas.openxmlformats.org/officeDocument/2006/relationships/tags" Target="../tags/tag1011.xml"/><Relationship Id="rId21" Type="http://schemas.openxmlformats.org/officeDocument/2006/relationships/tags" Target="../tags/tag1010.xml"/><Relationship Id="rId20" Type="http://schemas.openxmlformats.org/officeDocument/2006/relationships/tags" Target="../tags/tag1009.xml"/><Relationship Id="rId2" Type="http://schemas.openxmlformats.org/officeDocument/2006/relationships/tags" Target="../tags/tag996.xml"/><Relationship Id="rId19" Type="http://schemas.openxmlformats.org/officeDocument/2006/relationships/tags" Target="../tags/tag1008.xml"/><Relationship Id="rId18" Type="http://schemas.openxmlformats.org/officeDocument/2006/relationships/tags" Target="../tags/tag1007.xml"/><Relationship Id="rId17" Type="http://schemas.openxmlformats.org/officeDocument/2006/relationships/tags" Target="../tags/tag1006.xml"/><Relationship Id="rId16" Type="http://schemas.openxmlformats.org/officeDocument/2006/relationships/image" Target="../media/image34.svg"/><Relationship Id="rId15" Type="http://schemas.openxmlformats.org/officeDocument/2006/relationships/image" Target="../media/image57.png"/><Relationship Id="rId14" Type="http://schemas.openxmlformats.org/officeDocument/2006/relationships/tags" Target="../tags/tag1005.xml"/><Relationship Id="rId13" Type="http://schemas.openxmlformats.org/officeDocument/2006/relationships/tags" Target="../tags/tag1004.xml"/><Relationship Id="rId12" Type="http://schemas.openxmlformats.org/officeDocument/2006/relationships/image" Target="../media/image32.svg"/><Relationship Id="rId11" Type="http://schemas.openxmlformats.org/officeDocument/2006/relationships/image" Target="../media/image56.png"/><Relationship Id="rId10" Type="http://schemas.openxmlformats.org/officeDocument/2006/relationships/tags" Target="../tags/tag1003.xml"/><Relationship Id="rId1" Type="http://schemas.openxmlformats.org/officeDocument/2006/relationships/tags" Target="../tags/tag995.xml"/></Relationships>
</file>

<file path=ppt/slides/_rels/slide18.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tags" Target="../tags/tag1020.xml"/><Relationship Id="rId5" Type="http://schemas.openxmlformats.org/officeDocument/2006/relationships/tags" Target="../tags/tag1019.xml"/><Relationship Id="rId4" Type="http://schemas.openxmlformats.org/officeDocument/2006/relationships/tags" Target="../tags/tag1018.xml"/><Relationship Id="rId3" Type="http://schemas.openxmlformats.org/officeDocument/2006/relationships/tags" Target="../tags/tag1017.xml"/><Relationship Id="rId27" Type="http://schemas.openxmlformats.org/officeDocument/2006/relationships/slideLayout" Target="../slideLayouts/slideLayout23.xml"/><Relationship Id="rId26" Type="http://schemas.openxmlformats.org/officeDocument/2006/relationships/tags" Target="../tags/tag1036.xml"/><Relationship Id="rId25" Type="http://schemas.openxmlformats.org/officeDocument/2006/relationships/image" Target="../media/image62.jpeg"/><Relationship Id="rId24" Type="http://schemas.openxmlformats.org/officeDocument/2006/relationships/tags" Target="../tags/tag1035.xml"/><Relationship Id="rId23" Type="http://schemas.openxmlformats.org/officeDocument/2006/relationships/image" Target="../media/image61.jpeg"/><Relationship Id="rId22" Type="http://schemas.openxmlformats.org/officeDocument/2006/relationships/tags" Target="../tags/tag1034.xml"/><Relationship Id="rId21" Type="http://schemas.openxmlformats.org/officeDocument/2006/relationships/image" Target="../media/image60.jpeg"/><Relationship Id="rId20" Type="http://schemas.openxmlformats.org/officeDocument/2006/relationships/tags" Target="../tags/tag1033.xml"/><Relationship Id="rId2" Type="http://schemas.openxmlformats.org/officeDocument/2006/relationships/tags" Target="../tags/tag1016.xml"/><Relationship Id="rId19" Type="http://schemas.openxmlformats.org/officeDocument/2006/relationships/image" Target="../media/image26.jpeg"/><Relationship Id="rId18" Type="http://schemas.openxmlformats.org/officeDocument/2006/relationships/tags" Target="../tags/tag1032.xml"/><Relationship Id="rId17" Type="http://schemas.openxmlformats.org/officeDocument/2006/relationships/tags" Target="../tags/tag1031.xml"/><Relationship Id="rId16" Type="http://schemas.openxmlformats.org/officeDocument/2006/relationships/tags" Target="../tags/tag1030.xml"/><Relationship Id="rId15" Type="http://schemas.openxmlformats.org/officeDocument/2006/relationships/tags" Target="../tags/tag1029.xml"/><Relationship Id="rId14" Type="http://schemas.openxmlformats.org/officeDocument/2006/relationships/tags" Target="../tags/tag1028.xml"/><Relationship Id="rId13" Type="http://schemas.openxmlformats.org/officeDocument/2006/relationships/tags" Target="../tags/tag1027.xml"/><Relationship Id="rId12" Type="http://schemas.openxmlformats.org/officeDocument/2006/relationships/tags" Target="../tags/tag1026.xml"/><Relationship Id="rId11" Type="http://schemas.openxmlformats.org/officeDocument/2006/relationships/tags" Target="../tags/tag1025.xml"/><Relationship Id="rId10" Type="http://schemas.openxmlformats.org/officeDocument/2006/relationships/tags" Target="../tags/tag1024.xml"/><Relationship Id="rId1" Type="http://schemas.openxmlformats.org/officeDocument/2006/relationships/tags" Target="../tags/tag1015.xml"/></Relationships>
</file>

<file path=ppt/slides/_rels/slide19.xml.rels><?xml version="1.0" encoding="UTF-8" standalone="yes"?>
<Relationships xmlns="http://schemas.openxmlformats.org/package/2006/relationships"><Relationship Id="rId9" Type="http://schemas.openxmlformats.org/officeDocument/2006/relationships/tags" Target="../tags/tag1045.xml"/><Relationship Id="rId8" Type="http://schemas.openxmlformats.org/officeDocument/2006/relationships/tags" Target="../tags/tag1044.xml"/><Relationship Id="rId7" Type="http://schemas.openxmlformats.org/officeDocument/2006/relationships/tags" Target="../tags/tag1043.xml"/><Relationship Id="rId6" Type="http://schemas.openxmlformats.org/officeDocument/2006/relationships/tags" Target="../tags/tag1042.xml"/><Relationship Id="rId5" Type="http://schemas.openxmlformats.org/officeDocument/2006/relationships/tags" Target="../tags/tag1041.xml"/><Relationship Id="rId4" Type="http://schemas.openxmlformats.org/officeDocument/2006/relationships/tags" Target="../tags/tag1040.xml"/><Relationship Id="rId32" Type="http://schemas.openxmlformats.org/officeDocument/2006/relationships/slideLayout" Target="../slideLayouts/slideLayout23.xml"/><Relationship Id="rId31" Type="http://schemas.openxmlformats.org/officeDocument/2006/relationships/tags" Target="../tags/tag1059.xml"/><Relationship Id="rId30" Type="http://schemas.openxmlformats.org/officeDocument/2006/relationships/tags" Target="../tags/tag1058.xml"/><Relationship Id="rId3" Type="http://schemas.openxmlformats.org/officeDocument/2006/relationships/tags" Target="../tags/tag1039.xml"/><Relationship Id="rId29" Type="http://schemas.openxmlformats.org/officeDocument/2006/relationships/tags" Target="../tags/tag1057.xml"/><Relationship Id="rId28" Type="http://schemas.openxmlformats.org/officeDocument/2006/relationships/image" Target="../media/image70.svg"/><Relationship Id="rId27" Type="http://schemas.openxmlformats.org/officeDocument/2006/relationships/image" Target="../media/image69.png"/><Relationship Id="rId26" Type="http://schemas.openxmlformats.org/officeDocument/2006/relationships/tags" Target="../tags/tag1056.xml"/><Relationship Id="rId25" Type="http://schemas.openxmlformats.org/officeDocument/2006/relationships/image" Target="../media/image68.svg"/><Relationship Id="rId24" Type="http://schemas.openxmlformats.org/officeDocument/2006/relationships/image" Target="../media/image67.png"/><Relationship Id="rId23" Type="http://schemas.openxmlformats.org/officeDocument/2006/relationships/tags" Target="../tags/tag1055.xml"/><Relationship Id="rId22" Type="http://schemas.openxmlformats.org/officeDocument/2006/relationships/image" Target="../media/image66.svg"/><Relationship Id="rId21" Type="http://schemas.openxmlformats.org/officeDocument/2006/relationships/image" Target="../media/image65.png"/><Relationship Id="rId20" Type="http://schemas.openxmlformats.org/officeDocument/2006/relationships/tags" Target="../tags/tag1054.xml"/><Relationship Id="rId2" Type="http://schemas.openxmlformats.org/officeDocument/2006/relationships/tags" Target="../tags/tag1038.xml"/><Relationship Id="rId19" Type="http://schemas.openxmlformats.org/officeDocument/2006/relationships/tags" Target="../tags/tag1053.xml"/><Relationship Id="rId18" Type="http://schemas.openxmlformats.org/officeDocument/2006/relationships/image" Target="../media/image64.svg"/><Relationship Id="rId17" Type="http://schemas.openxmlformats.org/officeDocument/2006/relationships/image" Target="../media/image63.png"/><Relationship Id="rId16" Type="http://schemas.openxmlformats.org/officeDocument/2006/relationships/tags" Target="../tags/tag1052.xml"/><Relationship Id="rId15" Type="http://schemas.openxmlformats.org/officeDocument/2006/relationships/tags" Target="../tags/tag1051.xml"/><Relationship Id="rId14" Type="http://schemas.openxmlformats.org/officeDocument/2006/relationships/tags" Target="../tags/tag1050.xml"/><Relationship Id="rId13" Type="http://schemas.openxmlformats.org/officeDocument/2006/relationships/tags" Target="../tags/tag1049.xml"/><Relationship Id="rId12" Type="http://schemas.openxmlformats.org/officeDocument/2006/relationships/tags" Target="../tags/tag1048.xml"/><Relationship Id="rId11" Type="http://schemas.openxmlformats.org/officeDocument/2006/relationships/tags" Target="../tags/tag1047.xml"/><Relationship Id="rId10" Type="http://schemas.openxmlformats.org/officeDocument/2006/relationships/tags" Target="../tags/tag1046.xml"/><Relationship Id="rId1" Type="http://schemas.openxmlformats.org/officeDocument/2006/relationships/tags" Target="../tags/tag1037.xml"/></Relationships>
</file>

<file path=ppt/slides/_rels/slide2.xml.rels><?xml version="1.0" encoding="UTF-8" standalone="yes"?>
<Relationships xmlns="http://schemas.openxmlformats.org/package/2006/relationships"><Relationship Id="rId9" Type="http://schemas.openxmlformats.org/officeDocument/2006/relationships/tags" Target="../tags/tag796.xml"/><Relationship Id="rId8" Type="http://schemas.openxmlformats.org/officeDocument/2006/relationships/tags" Target="../tags/tag795.xml"/><Relationship Id="rId7" Type="http://schemas.openxmlformats.org/officeDocument/2006/relationships/tags" Target="../tags/tag794.xml"/><Relationship Id="rId6" Type="http://schemas.openxmlformats.org/officeDocument/2006/relationships/image" Target="../media/image19.png"/><Relationship Id="rId5" Type="http://schemas.openxmlformats.org/officeDocument/2006/relationships/tags" Target="../tags/tag793.xml"/><Relationship Id="rId4" Type="http://schemas.openxmlformats.org/officeDocument/2006/relationships/image" Target="../media/image18.png"/><Relationship Id="rId3" Type="http://schemas.openxmlformats.org/officeDocument/2006/relationships/tags" Target="../tags/tag792.xml"/><Relationship Id="rId2" Type="http://schemas.openxmlformats.org/officeDocument/2006/relationships/image" Target="../media/image13.jpeg"/><Relationship Id="rId11" Type="http://schemas.openxmlformats.org/officeDocument/2006/relationships/slideLayout" Target="../slideLayouts/slideLayout73.xml"/><Relationship Id="rId10" Type="http://schemas.openxmlformats.org/officeDocument/2006/relationships/tags" Target="../tags/tag797.xml"/><Relationship Id="rId1" Type="http://schemas.openxmlformats.org/officeDocument/2006/relationships/tags" Target="../tags/tag791.xml"/></Relationships>
</file>

<file path=ppt/slides/_rels/slide20.xml.rels><?xml version="1.0" encoding="UTF-8" standalone="yes"?>
<Relationships xmlns="http://schemas.openxmlformats.org/package/2006/relationships"><Relationship Id="rId9" Type="http://schemas.openxmlformats.org/officeDocument/2006/relationships/tags" Target="../tags/tag1068.xml"/><Relationship Id="rId8" Type="http://schemas.openxmlformats.org/officeDocument/2006/relationships/tags" Target="../tags/tag1067.xml"/><Relationship Id="rId7" Type="http://schemas.openxmlformats.org/officeDocument/2006/relationships/tags" Target="../tags/tag1066.xml"/><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tags" Target="../tags/tag1063.xml"/><Relationship Id="rId3" Type="http://schemas.openxmlformats.org/officeDocument/2006/relationships/tags" Target="../tags/tag1062.xml"/><Relationship Id="rId23" Type="http://schemas.openxmlformats.org/officeDocument/2006/relationships/slideLayout" Target="../slideLayouts/slideLayout23.xml"/><Relationship Id="rId22" Type="http://schemas.openxmlformats.org/officeDocument/2006/relationships/tags" Target="../tags/tag1077.xml"/><Relationship Id="rId21" Type="http://schemas.openxmlformats.org/officeDocument/2006/relationships/tags" Target="../tags/tag1076.xml"/><Relationship Id="rId20" Type="http://schemas.openxmlformats.org/officeDocument/2006/relationships/tags" Target="../tags/tag1075.xml"/><Relationship Id="rId2" Type="http://schemas.openxmlformats.org/officeDocument/2006/relationships/tags" Target="../tags/tag1061.xml"/><Relationship Id="rId19" Type="http://schemas.openxmlformats.org/officeDocument/2006/relationships/tags" Target="../tags/tag1074.xml"/><Relationship Id="rId18" Type="http://schemas.openxmlformats.org/officeDocument/2006/relationships/tags" Target="../tags/tag1073.xml"/><Relationship Id="rId17" Type="http://schemas.openxmlformats.org/officeDocument/2006/relationships/image" Target="../media/image74.jpeg"/><Relationship Id="rId16" Type="http://schemas.openxmlformats.org/officeDocument/2006/relationships/tags" Target="../tags/tag1072.xml"/><Relationship Id="rId15" Type="http://schemas.openxmlformats.org/officeDocument/2006/relationships/image" Target="../media/image73.jpeg"/><Relationship Id="rId14" Type="http://schemas.openxmlformats.org/officeDocument/2006/relationships/tags" Target="../tags/tag1071.xml"/><Relationship Id="rId13" Type="http://schemas.openxmlformats.org/officeDocument/2006/relationships/image" Target="../media/image72.jpeg"/><Relationship Id="rId12" Type="http://schemas.openxmlformats.org/officeDocument/2006/relationships/tags" Target="../tags/tag1070.xml"/><Relationship Id="rId11" Type="http://schemas.openxmlformats.org/officeDocument/2006/relationships/image" Target="../media/image71.jpeg"/><Relationship Id="rId10" Type="http://schemas.openxmlformats.org/officeDocument/2006/relationships/tags" Target="../tags/tag1069.xml"/><Relationship Id="rId1" Type="http://schemas.openxmlformats.org/officeDocument/2006/relationships/tags" Target="../tags/tag1060.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1079.xml"/><Relationship Id="rId4" Type="http://schemas.openxmlformats.org/officeDocument/2006/relationships/image" Target="../media/image75.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107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tags" Target="../tags/tag1081.xml"/><Relationship Id="rId1" Type="http://schemas.openxmlformats.org/officeDocument/2006/relationships/tags" Target="../tags/tag1080.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2.xml"/><Relationship Id="rId5" Type="http://schemas.openxmlformats.org/officeDocument/2006/relationships/tags" Target="../tags/tag802.xml"/><Relationship Id="rId4" Type="http://schemas.openxmlformats.org/officeDocument/2006/relationships/tags" Target="../tags/tag801.xml"/><Relationship Id="rId3" Type="http://schemas.openxmlformats.org/officeDocument/2006/relationships/tags" Target="../tags/tag800.xml"/><Relationship Id="rId2" Type="http://schemas.openxmlformats.org/officeDocument/2006/relationships/tags" Target="../tags/tag799.xml"/><Relationship Id="rId1" Type="http://schemas.openxmlformats.org/officeDocument/2006/relationships/tags" Target="../tags/tag798.xml"/></Relationships>
</file>

<file path=ppt/slides/_rels/slide4.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tags" Target="../tags/tag807.xml"/><Relationship Id="rId7" Type="http://schemas.openxmlformats.org/officeDocument/2006/relationships/tags" Target="../tags/tag806.xml"/><Relationship Id="rId6" Type="http://schemas.openxmlformats.org/officeDocument/2006/relationships/image" Target="../media/image19.png"/><Relationship Id="rId5" Type="http://schemas.openxmlformats.org/officeDocument/2006/relationships/tags" Target="../tags/tag805.xml"/><Relationship Id="rId4" Type="http://schemas.openxmlformats.org/officeDocument/2006/relationships/image" Target="../media/image18.png"/><Relationship Id="rId3" Type="http://schemas.openxmlformats.org/officeDocument/2006/relationships/tags" Target="../tags/tag804.xml"/><Relationship Id="rId2" Type="http://schemas.openxmlformats.org/officeDocument/2006/relationships/image" Target="../media/image13.jpeg"/><Relationship Id="rId12" Type="http://schemas.openxmlformats.org/officeDocument/2006/relationships/slideLayout" Target="../slideLayouts/slideLayout73.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12.xml"/><Relationship Id="rId1" Type="http://schemas.openxmlformats.org/officeDocument/2006/relationships/tags" Target="../tags/tag811.xml"/></Relationships>
</file>

<file path=ppt/slides/_rels/slide6.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tags" Target="../tags/tag817.xml"/><Relationship Id="rId7" Type="http://schemas.openxmlformats.org/officeDocument/2006/relationships/image" Target="../media/image24.jpeg"/><Relationship Id="rId6" Type="http://schemas.openxmlformats.org/officeDocument/2006/relationships/tags" Target="../tags/tag816.xml"/><Relationship Id="rId5" Type="http://schemas.openxmlformats.org/officeDocument/2006/relationships/image" Target="../media/image23.jpeg"/><Relationship Id="rId4" Type="http://schemas.openxmlformats.org/officeDocument/2006/relationships/tags" Target="../tags/tag815.xml"/><Relationship Id="rId3" Type="http://schemas.openxmlformats.org/officeDocument/2006/relationships/image" Target="../media/image22.jpeg"/><Relationship Id="rId20" Type="http://schemas.openxmlformats.org/officeDocument/2006/relationships/notesSlide" Target="../notesSlides/notesSlide1.xml"/><Relationship Id="rId2" Type="http://schemas.openxmlformats.org/officeDocument/2006/relationships/tags" Target="../tags/tag814.xml"/><Relationship Id="rId19" Type="http://schemas.openxmlformats.org/officeDocument/2006/relationships/slideLayout" Target="../slideLayouts/slideLayout23.xml"/><Relationship Id="rId18" Type="http://schemas.openxmlformats.org/officeDocument/2006/relationships/tags" Target="../tags/tag826.xml"/><Relationship Id="rId17" Type="http://schemas.openxmlformats.org/officeDocument/2006/relationships/tags" Target="../tags/tag825.xml"/><Relationship Id="rId16" Type="http://schemas.openxmlformats.org/officeDocument/2006/relationships/tags" Target="../tags/tag824.xml"/><Relationship Id="rId15" Type="http://schemas.openxmlformats.org/officeDocument/2006/relationships/tags" Target="../tags/tag823.xml"/><Relationship Id="rId14" Type="http://schemas.openxmlformats.org/officeDocument/2006/relationships/tags" Target="../tags/tag822.xml"/><Relationship Id="rId13" Type="http://schemas.openxmlformats.org/officeDocument/2006/relationships/tags" Target="../tags/tag821.xml"/><Relationship Id="rId12" Type="http://schemas.openxmlformats.org/officeDocument/2006/relationships/tags" Target="../tags/tag820.xml"/><Relationship Id="rId11" Type="http://schemas.openxmlformats.org/officeDocument/2006/relationships/tags" Target="../tags/tag819.xml"/><Relationship Id="rId10" Type="http://schemas.openxmlformats.org/officeDocument/2006/relationships/tags" Target="../tags/tag818.xml"/><Relationship Id="rId1" Type="http://schemas.openxmlformats.org/officeDocument/2006/relationships/tags" Target="../tags/tag813.xml"/></Relationships>
</file>

<file path=ppt/slides/_rels/slide7.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tags" Target="../tags/tag834.xml"/><Relationship Id="rId7" Type="http://schemas.openxmlformats.org/officeDocument/2006/relationships/tags" Target="../tags/tag833.xml"/><Relationship Id="rId6" Type="http://schemas.openxmlformats.org/officeDocument/2006/relationships/tags" Target="../tags/tag832.xml"/><Relationship Id="rId5" Type="http://schemas.openxmlformats.org/officeDocument/2006/relationships/tags" Target="../tags/tag831.xml"/><Relationship Id="rId4" Type="http://schemas.openxmlformats.org/officeDocument/2006/relationships/tags" Target="../tags/tag830.xml"/><Relationship Id="rId3" Type="http://schemas.openxmlformats.org/officeDocument/2006/relationships/tags" Target="../tags/tag829.xml"/><Relationship Id="rId27" Type="http://schemas.openxmlformats.org/officeDocument/2006/relationships/slideLayout" Target="../slideLayouts/slideLayout23.xml"/><Relationship Id="rId26" Type="http://schemas.openxmlformats.org/officeDocument/2006/relationships/tags" Target="../tags/tag848.xml"/><Relationship Id="rId25" Type="http://schemas.openxmlformats.org/officeDocument/2006/relationships/image" Target="../media/image29.jpeg"/><Relationship Id="rId24" Type="http://schemas.openxmlformats.org/officeDocument/2006/relationships/tags" Target="../tags/tag847.xml"/><Relationship Id="rId23" Type="http://schemas.openxmlformats.org/officeDocument/2006/relationships/image" Target="../media/image28.jpeg"/><Relationship Id="rId22" Type="http://schemas.openxmlformats.org/officeDocument/2006/relationships/tags" Target="../tags/tag846.xml"/><Relationship Id="rId21" Type="http://schemas.openxmlformats.org/officeDocument/2006/relationships/image" Target="../media/image27.jpeg"/><Relationship Id="rId20" Type="http://schemas.openxmlformats.org/officeDocument/2006/relationships/tags" Target="../tags/tag845.xml"/><Relationship Id="rId2" Type="http://schemas.openxmlformats.org/officeDocument/2006/relationships/tags" Target="../tags/tag828.xml"/><Relationship Id="rId19" Type="http://schemas.openxmlformats.org/officeDocument/2006/relationships/image" Target="../media/image26.jpeg"/><Relationship Id="rId18" Type="http://schemas.openxmlformats.org/officeDocument/2006/relationships/tags" Target="../tags/tag844.xml"/><Relationship Id="rId17" Type="http://schemas.openxmlformats.org/officeDocument/2006/relationships/tags" Target="../tags/tag843.xml"/><Relationship Id="rId16" Type="http://schemas.openxmlformats.org/officeDocument/2006/relationships/tags" Target="../tags/tag842.xml"/><Relationship Id="rId15" Type="http://schemas.openxmlformats.org/officeDocument/2006/relationships/tags" Target="../tags/tag841.xml"/><Relationship Id="rId14" Type="http://schemas.openxmlformats.org/officeDocument/2006/relationships/tags" Target="../tags/tag840.xml"/><Relationship Id="rId13" Type="http://schemas.openxmlformats.org/officeDocument/2006/relationships/tags" Target="../tags/tag839.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tags" Target="../tags/tag827.xml"/></Relationships>
</file>

<file path=ppt/slides/_rels/slide8.xml.rels><?xml version="1.0" encoding="UTF-8" standalone="yes"?>
<Relationships xmlns="http://schemas.openxmlformats.org/package/2006/relationships"><Relationship Id="rId9" Type="http://schemas.openxmlformats.org/officeDocument/2006/relationships/tags" Target="../tags/tag856.xml"/><Relationship Id="rId8" Type="http://schemas.openxmlformats.org/officeDocument/2006/relationships/tags" Target="../tags/tag855.xml"/><Relationship Id="rId7" Type="http://schemas.openxmlformats.org/officeDocument/2006/relationships/tags" Target="../tags/tag854.xml"/><Relationship Id="rId6" Type="http://schemas.openxmlformats.org/officeDocument/2006/relationships/tags" Target="../tags/tag853.xml"/><Relationship Id="rId5" Type="http://schemas.openxmlformats.org/officeDocument/2006/relationships/tags" Target="../tags/tag852.xml"/><Relationship Id="rId4" Type="http://schemas.openxmlformats.org/officeDocument/2006/relationships/tags" Target="../tags/tag851.xml"/><Relationship Id="rId30" Type="http://schemas.openxmlformats.org/officeDocument/2006/relationships/slideLayout" Target="../slideLayouts/slideLayout23.xml"/><Relationship Id="rId3" Type="http://schemas.openxmlformats.org/officeDocument/2006/relationships/image" Target="../media/image30.jpeg"/><Relationship Id="rId29" Type="http://schemas.openxmlformats.org/officeDocument/2006/relationships/tags" Target="../tags/tag868.xml"/><Relationship Id="rId28" Type="http://schemas.openxmlformats.org/officeDocument/2006/relationships/image" Target="../media/image38.svg"/><Relationship Id="rId27" Type="http://schemas.openxmlformats.org/officeDocument/2006/relationships/image" Target="../media/image37.png"/><Relationship Id="rId26" Type="http://schemas.openxmlformats.org/officeDocument/2006/relationships/tags" Target="../tags/tag867.xml"/><Relationship Id="rId25" Type="http://schemas.openxmlformats.org/officeDocument/2006/relationships/image" Target="../media/image36.svg"/><Relationship Id="rId24" Type="http://schemas.openxmlformats.org/officeDocument/2006/relationships/image" Target="../media/image35.png"/><Relationship Id="rId23" Type="http://schemas.openxmlformats.org/officeDocument/2006/relationships/tags" Target="../tags/tag866.xml"/><Relationship Id="rId22" Type="http://schemas.openxmlformats.org/officeDocument/2006/relationships/tags" Target="../tags/tag865.xml"/><Relationship Id="rId21" Type="http://schemas.openxmlformats.org/officeDocument/2006/relationships/tags" Target="../tags/tag864.xml"/><Relationship Id="rId20" Type="http://schemas.openxmlformats.org/officeDocument/2006/relationships/tags" Target="../tags/tag863.xml"/><Relationship Id="rId2" Type="http://schemas.openxmlformats.org/officeDocument/2006/relationships/tags" Target="../tags/tag850.xml"/><Relationship Id="rId19" Type="http://schemas.openxmlformats.org/officeDocument/2006/relationships/tags" Target="../tags/tag862.xml"/><Relationship Id="rId18" Type="http://schemas.openxmlformats.org/officeDocument/2006/relationships/tags" Target="../tags/tag861.xml"/><Relationship Id="rId17" Type="http://schemas.openxmlformats.org/officeDocument/2006/relationships/tags" Target="../tags/tag860.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859.xml"/><Relationship Id="rId13" Type="http://schemas.openxmlformats.org/officeDocument/2006/relationships/tags" Target="../tags/tag858.xml"/><Relationship Id="rId12" Type="http://schemas.openxmlformats.org/officeDocument/2006/relationships/image" Target="../media/image32.svg"/><Relationship Id="rId11" Type="http://schemas.openxmlformats.org/officeDocument/2006/relationships/image" Target="../media/image31.png"/><Relationship Id="rId10" Type="http://schemas.openxmlformats.org/officeDocument/2006/relationships/tags" Target="../tags/tag857.xml"/><Relationship Id="rId1" Type="http://schemas.openxmlformats.org/officeDocument/2006/relationships/tags" Target="../tags/tag849.xml"/></Relationships>
</file>

<file path=ppt/slides/_rels/slide9.xml.rels><?xml version="1.0" encoding="UTF-8" standalone="yes"?>
<Relationships xmlns="http://schemas.openxmlformats.org/package/2006/relationships"><Relationship Id="rId9" Type="http://schemas.openxmlformats.org/officeDocument/2006/relationships/tags" Target="../tags/tag877.xml"/><Relationship Id="rId8" Type="http://schemas.openxmlformats.org/officeDocument/2006/relationships/tags" Target="../tags/tag876.xml"/><Relationship Id="rId7" Type="http://schemas.openxmlformats.org/officeDocument/2006/relationships/tags" Target="../tags/tag875.xml"/><Relationship Id="rId6" Type="http://schemas.openxmlformats.org/officeDocument/2006/relationships/tags" Target="../tags/tag874.xml"/><Relationship Id="rId5" Type="http://schemas.openxmlformats.org/officeDocument/2006/relationships/tags" Target="../tags/tag873.xml"/><Relationship Id="rId4" Type="http://schemas.openxmlformats.org/officeDocument/2006/relationships/tags" Target="../tags/tag872.xml"/><Relationship Id="rId3" Type="http://schemas.openxmlformats.org/officeDocument/2006/relationships/tags" Target="../tags/tag871.xml"/><Relationship Id="rId23" Type="http://schemas.openxmlformats.org/officeDocument/2006/relationships/slideLayout" Target="../slideLayouts/slideLayout23.xml"/><Relationship Id="rId22" Type="http://schemas.openxmlformats.org/officeDocument/2006/relationships/tags" Target="../tags/tag886.xml"/><Relationship Id="rId21" Type="http://schemas.openxmlformats.org/officeDocument/2006/relationships/tags" Target="../tags/tag885.xml"/><Relationship Id="rId20" Type="http://schemas.openxmlformats.org/officeDocument/2006/relationships/tags" Target="../tags/tag884.xml"/><Relationship Id="rId2" Type="http://schemas.openxmlformats.org/officeDocument/2006/relationships/tags" Target="../tags/tag870.xml"/><Relationship Id="rId19" Type="http://schemas.openxmlformats.org/officeDocument/2006/relationships/tags" Target="../tags/tag883.xml"/><Relationship Id="rId18" Type="http://schemas.openxmlformats.org/officeDocument/2006/relationships/tags" Target="../tags/tag882.xml"/><Relationship Id="rId17" Type="http://schemas.openxmlformats.org/officeDocument/2006/relationships/image" Target="../media/image42.jpeg"/><Relationship Id="rId16" Type="http://schemas.openxmlformats.org/officeDocument/2006/relationships/tags" Target="../tags/tag881.xml"/><Relationship Id="rId15" Type="http://schemas.openxmlformats.org/officeDocument/2006/relationships/image" Target="../media/image41.jpeg"/><Relationship Id="rId14" Type="http://schemas.openxmlformats.org/officeDocument/2006/relationships/tags" Target="../tags/tag880.xml"/><Relationship Id="rId13" Type="http://schemas.openxmlformats.org/officeDocument/2006/relationships/image" Target="../media/image40.png"/><Relationship Id="rId12" Type="http://schemas.openxmlformats.org/officeDocument/2006/relationships/tags" Target="../tags/tag879.xml"/><Relationship Id="rId11" Type="http://schemas.openxmlformats.org/officeDocument/2006/relationships/image" Target="../media/image39.jpeg"/><Relationship Id="rId10" Type="http://schemas.openxmlformats.org/officeDocument/2006/relationships/tags" Target="../tags/tag878.xml"/><Relationship Id="rId1" Type="http://schemas.openxmlformats.org/officeDocument/2006/relationships/tags" Target="../tags/tag8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ctrTitle" idx="1"/>
            <p:custDataLst>
              <p:tags r:id="rId1"/>
            </p:custDataLst>
          </p:nvPr>
        </p:nvSpPr>
        <p:spPr>
          <a:xfrm>
            <a:off x="1875155" y="1525270"/>
            <a:ext cx="8592185" cy="2407285"/>
          </a:xfrm>
        </p:spPr>
        <p:txBody>
          <a:bodyPr>
            <a:noAutofit/>
          </a:bodyPr>
          <a:p>
            <a:pPr marL="0" indent="0" algn="ctr">
              <a:lnSpc>
                <a:spcPct val="100000"/>
              </a:lnSpc>
              <a:spcBef>
                <a:spcPts val="0"/>
              </a:spcBef>
              <a:spcAft>
                <a:spcPts val="0"/>
              </a:spcAft>
              <a:buSzPct val="100000"/>
              <a:buNone/>
            </a:pPr>
            <a:r>
              <a:rPr lang="zh-CN" altLang="en-US" sz="7200">
                <a:solidFill>
                  <a:schemeClr val="accent1">
                    <a:lumMod val="50000"/>
                  </a:schemeClr>
                </a:solidFill>
              </a:rPr>
              <a:t>新时代劳动教育教程与实践</a:t>
            </a:r>
            <a:endParaRPr lang="zh-CN" altLang="en-US" sz="7200">
              <a:solidFill>
                <a:schemeClr val="accent1">
                  <a:lumMod val="50000"/>
                </a:schemeClr>
              </a:solidFill>
            </a:endParaRPr>
          </a:p>
        </p:txBody>
      </p:sp>
      <p:sp>
        <p:nvSpPr>
          <p:cNvPr id="5" name="文本占位符 4"/>
          <p:cNvSpPr/>
          <p:nvPr>
            <p:ph type="body" idx="2"/>
            <p:custDataLst>
              <p:tags r:id="rId2"/>
            </p:custDataLst>
          </p:nvPr>
        </p:nvSpPr>
        <p:spPr>
          <a:xfrm>
            <a:off x="2170072" y="4044938"/>
            <a:ext cx="7851856" cy="404494"/>
          </a:xfrm>
        </p:spPr>
        <p:txBody>
          <a:bodyPr/>
          <a:p>
            <a:pPr marL="0" lvl="0" indent="-228600" algn="ctr">
              <a:lnSpc>
                <a:spcPct val="100000"/>
              </a:lnSpc>
              <a:spcBef>
                <a:spcPts val="0"/>
              </a:spcBef>
              <a:spcAft>
                <a:spcPts val="1000"/>
              </a:spcAft>
              <a:buSzPct val="100000"/>
              <a:buNone/>
            </a:pPr>
            <a:r>
              <a:rPr lang="zh-CN" altLang="en-US" sz="2400">
                <a:solidFill>
                  <a:schemeClr val="accent1">
                    <a:lumMod val="50000"/>
                  </a:schemeClr>
                </a:solidFill>
              </a:rPr>
              <a:t>北京出版社</a:t>
            </a:r>
            <a:endParaRPr lang="zh-CN" altLang="en-US" sz="2400">
              <a:solidFill>
                <a:schemeClr val="accent1">
                  <a:lumMod val="50000"/>
                </a:schemeClr>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fontScale="90000"/>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任务二　</a:t>
            </a:r>
            <a:br>
              <a:rPr lang="zh-CN" altLang="en-US" sz="6600">
                <a:solidFill>
                  <a:schemeClr val="accent1">
                    <a:lumMod val="50000"/>
                  </a:schemeClr>
                </a:solidFill>
              </a:rPr>
            </a:br>
            <a:r>
              <a:rPr lang="zh-CN" altLang="en-US" sz="6600">
                <a:solidFill>
                  <a:schemeClr val="accent1">
                    <a:lumMod val="50000"/>
                  </a:schemeClr>
                </a:solidFill>
              </a:rPr>
              <a:t>认识工匠精神的时代价值</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640205" y="314325"/>
            <a:ext cx="978979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一、中国制造前行的精神源泉</a:t>
            </a:r>
            <a:endParaRPr lang="zh-CN" altLang="en-US" sz="3600">
              <a:solidFill>
                <a:schemeClr val="accent6">
                  <a:lumMod val="75000"/>
                </a:schemeClr>
              </a:solidFill>
            </a:endParaRPr>
          </a:p>
        </p:txBody>
      </p:sp>
      <p:sp>
        <p:nvSpPr>
          <p:cNvPr id="15" name="矩形 14"/>
          <p:cNvSpPr/>
          <p:nvPr>
            <p:custDataLst>
              <p:tags r:id="rId2"/>
            </p:custDataLst>
          </p:nvPr>
        </p:nvSpPr>
        <p:spPr>
          <a:xfrm>
            <a:off x="8255238" y="4187285"/>
            <a:ext cx="2851013" cy="1242127"/>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工匠精神是实现中国制造向中国创造转变的重要推动力，它鼓励劳动者追求卓越，通过创新和精进，最终达成制造强国的目标。</a:t>
            </a:r>
            <a:endParaRPr lang="zh-CN" altLang="en-US" sz="1600" dirty="0">
              <a:ln>
                <a:noFill/>
                <a:prstDash val="sysDot"/>
              </a:ln>
              <a:solidFill>
                <a:schemeClr val="tx1">
                  <a:lumMod val="85000"/>
                  <a:lumOff val="15000"/>
                </a:schemeClr>
              </a:solidFill>
              <a:latin typeface="+mn-ea"/>
              <a:cs typeface="+mn-ea"/>
            </a:endParaRPr>
          </a:p>
        </p:txBody>
      </p:sp>
      <p:sp>
        <p:nvSpPr>
          <p:cNvPr id="5" name="矩形 4"/>
          <p:cNvSpPr/>
          <p:nvPr>
            <p:custDataLst>
              <p:tags r:id="rId3"/>
            </p:custDataLst>
          </p:nvPr>
        </p:nvSpPr>
        <p:spPr>
          <a:xfrm>
            <a:off x="8250126" y="3619894"/>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l">
              <a:spcBef>
                <a:spcPct val="0"/>
              </a:spcBef>
              <a:spcAft>
                <a:spcPct val="0"/>
              </a:spcAft>
            </a:pPr>
            <a:r>
              <a:rPr lang="zh-CN" altLang="en-US" b="1" dirty="0">
                <a:solidFill>
                  <a:schemeClr val="accent2"/>
                </a:solidFill>
                <a:latin typeface="+mn-ea"/>
                <a:cs typeface="+mn-ea"/>
                <a:sym typeface="+mn-ea"/>
              </a:rPr>
              <a:t>中国制造向中国创造的转变</a:t>
            </a:r>
            <a:endParaRPr lang="zh-CN" altLang="en-US" b="1" dirty="0">
              <a:solidFill>
                <a:schemeClr val="accent2"/>
              </a:solidFill>
              <a:latin typeface="+mn-ea"/>
              <a:cs typeface="+mn-ea"/>
              <a:sym typeface="+mn-ea"/>
            </a:endParaRPr>
          </a:p>
        </p:txBody>
      </p:sp>
      <p:pic>
        <p:nvPicPr>
          <p:cNvPr id="6" name="图片 5" descr="/data/temp/330b4618-d336-4116-abcf-5c67fd57b35c/7c18e615-9ee3-11f0-a452-6a0bf625640f.jpeg7c18e615-9ee3-11f0-a452-6a0bf625640f"/>
          <p:cNvPicPr>
            <a:picLocks noChangeAspect="1"/>
          </p:cNvPicPr>
          <p:nvPr>
            <p:custDataLst>
              <p:tags r:id="rId4"/>
            </p:custDataLst>
          </p:nvPr>
        </p:nvPicPr>
        <p:blipFill>
          <a:blip r:embed="rId5"/>
          <a:srcRect t="21220" b="21220"/>
          <a:stretch>
            <a:fillRect/>
          </a:stretch>
        </p:blipFill>
        <p:spPr>
          <a:xfrm>
            <a:off x="6271285" y="326655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7" name="任意多边形: 形状 68"/>
          <p:cNvSpPr/>
          <p:nvPr>
            <p:custDataLst>
              <p:tags r:id="rId6"/>
            </p:custDataLst>
          </p:nvPr>
        </p:nvSpPr>
        <p:spPr>
          <a:xfrm>
            <a:off x="6106435" y="310873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5" name="任意多边形: 形状 254"/>
          <p:cNvSpPr/>
          <p:nvPr>
            <p:custDataLst>
              <p:tags r:id="rId7"/>
            </p:custDataLst>
          </p:nvPr>
        </p:nvSpPr>
        <p:spPr>
          <a:xfrm flipV="1">
            <a:off x="8102528" y="3993682"/>
            <a:ext cx="2998612"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等腰三角形 25"/>
          <p:cNvSpPr/>
          <p:nvPr>
            <p:custDataLst>
              <p:tags r:id="rId8"/>
            </p:custDataLst>
          </p:nvPr>
        </p:nvSpPr>
        <p:spPr>
          <a:xfrm rot="16200000" flipV="1">
            <a:off x="8174090" y="4049910"/>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等腰三角形 7"/>
          <p:cNvSpPr/>
          <p:nvPr>
            <p:custDataLst>
              <p:tags r:id="rId9"/>
            </p:custDataLst>
          </p:nvPr>
        </p:nvSpPr>
        <p:spPr>
          <a:xfrm rot="16200000" flipV="1">
            <a:off x="8363860" y="4049910"/>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000">
              <a:solidFill>
                <a:schemeClr val="lt1"/>
              </a:solidFill>
            </a:endParaRPr>
          </a:p>
        </p:txBody>
      </p:sp>
      <p:sp>
        <p:nvSpPr>
          <p:cNvPr id="9" name="矩形 8"/>
          <p:cNvSpPr/>
          <p:nvPr>
            <p:custDataLst>
              <p:tags r:id="rId10"/>
            </p:custDataLst>
          </p:nvPr>
        </p:nvSpPr>
        <p:spPr>
          <a:xfrm>
            <a:off x="8251404" y="1314547"/>
            <a:ext cx="2845902"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l">
              <a:spcBef>
                <a:spcPct val="0"/>
              </a:spcBef>
              <a:spcAft>
                <a:spcPct val="0"/>
              </a:spcAft>
            </a:pPr>
            <a:r>
              <a:rPr lang="zh-CN" altLang="en-US" b="1">
                <a:solidFill>
                  <a:schemeClr val="accent2"/>
                </a:solidFill>
                <a:latin typeface="+mn-ea"/>
                <a:cs typeface="+mn-ea"/>
                <a:sym typeface="+mn-ea"/>
              </a:rPr>
              <a:t>关键核心技术的攻克</a:t>
            </a:r>
            <a:endParaRPr lang="zh-CN" altLang="en-US" b="1">
              <a:solidFill>
                <a:schemeClr val="accent2"/>
              </a:solidFill>
              <a:latin typeface="+mn-ea"/>
              <a:cs typeface="+mn-ea"/>
              <a:sym typeface="+mn-ea"/>
            </a:endParaRPr>
          </a:p>
        </p:txBody>
      </p:sp>
      <p:sp>
        <p:nvSpPr>
          <p:cNvPr id="10" name="矩形 9"/>
          <p:cNvSpPr/>
          <p:nvPr>
            <p:custDataLst>
              <p:tags r:id="rId11"/>
            </p:custDataLst>
          </p:nvPr>
        </p:nvSpPr>
        <p:spPr>
          <a:xfrm>
            <a:off x="8251404" y="1881939"/>
            <a:ext cx="2851013" cy="1242127"/>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弘扬工匠精神有助于解决我国基础和关键领域的技术难题，通过集中力量攻克核心技术，为我国在全球科技竞争中赢得先机。</a:t>
            </a:r>
            <a:endParaRPr lang="zh-CN" altLang="en-US" sz="1600" dirty="0">
              <a:ln>
                <a:noFill/>
                <a:prstDash val="sysDot"/>
              </a:ln>
              <a:solidFill>
                <a:schemeClr val="tx1">
                  <a:lumMod val="85000"/>
                  <a:lumOff val="15000"/>
                </a:schemeClr>
              </a:solidFill>
              <a:latin typeface="+mn-ea"/>
              <a:cs typeface="+mn-ea"/>
            </a:endParaRPr>
          </a:p>
        </p:txBody>
      </p:sp>
      <p:pic>
        <p:nvPicPr>
          <p:cNvPr id="11" name="图片 10" descr="/data/temp/330b4618-d336-4116-abcf-5c67fd57b35c/7c18e43f-9ee3-11f0-a452-6a0bf625640f.jpeg7c18e43f-9ee3-11f0-a452-6a0bf625640f"/>
          <p:cNvPicPr>
            <a:picLocks noChangeAspect="1"/>
          </p:cNvPicPr>
          <p:nvPr>
            <p:custDataLst>
              <p:tags r:id="rId12"/>
            </p:custDataLst>
          </p:nvPr>
        </p:nvPicPr>
        <p:blipFill>
          <a:blip r:embed="rId13"/>
          <a:srcRect t="21022" b="21022"/>
          <a:stretch>
            <a:fillRect/>
          </a:stretch>
        </p:blipFill>
        <p:spPr>
          <a:xfrm>
            <a:off x="6133271" y="1295379"/>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12" name="任意多边形: 形状 68"/>
          <p:cNvSpPr/>
          <p:nvPr>
            <p:custDataLst>
              <p:tags r:id="rId14"/>
            </p:custDataLst>
          </p:nvPr>
        </p:nvSpPr>
        <p:spPr>
          <a:xfrm>
            <a:off x="5968421" y="1137557"/>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 name="任意多边形: 形状 254"/>
          <p:cNvSpPr/>
          <p:nvPr>
            <p:custDataLst>
              <p:tags r:id="rId15"/>
            </p:custDataLst>
          </p:nvPr>
        </p:nvSpPr>
        <p:spPr>
          <a:xfrm flipV="1">
            <a:off x="7783050" y="1696003"/>
            <a:ext cx="3314255"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等腰三角形 13"/>
          <p:cNvSpPr/>
          <p:nvPr>
            <p:custDataLst>
              <p:tags r:id="rId16"/>
            </p:custDataLst>
          </p:nvPr>
        </p:nvSpPr>
        <p:spPr>
          <a:xfrm rot="16200000" flipV="1">
            <a:off x="7947901" y="1749036"/>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等腰三角形 34"/>
          <p:cNvSpPr/>
          <p:nvPr>
            <p:custDataLst>
              <p:tags r:id="rId17"/>
            </p:custDataLst>
          </p:nvPr>
        </p:nvSpPr>
        <p:spPr>
          <a:xfrm rot="16200000" flipV="1">
            <a:off x="8137670" y="1749036"/>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任意多边形: 形状 254"/>
          <p:cNvSpPr/>
          <p:nvPr>
            <p:custDataLst>
              <p:tags r:id="rId18"/>
            </p:custDataLst>
          </p:nvPr>
        </p:nvSpPr>
        <p:spPr>
          <a:xfrm flipH="1" flipV="1">
            <a:off x="1068921" y="4629441"/>
            <a:ext cx="3169851"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37" name="矩形 36"/>
          <p:cNvSpPr/>
          <p:nvPr>
            <p:custDataLst>
              <p:tags r:id="rId19"/>
            </p:custDataLst>
          </p:nvPr>
        </p:nvSpPr>
        <p:spPr>
          <a:xfrm>
            <a:off x="1068921" y="4254375"/>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b="1">
                <a:solidFill>
                  <a:schemeClr val="accent1"/>
                </a:solidFill>
                <a:latin typeface="+mn-ea"/>
                <a:cs typeface="+mn-ea"/>
                <a:sym typeface="+mn-ea"/>
              </a:rPr>
              <a:t>中国特色自主创新道路</a:t>
            </a:r>
            <a:endParaRPr lang="zh-CN" altLang="en-US" b="1">
              <a:solidFill>
                <a:schemeClr val="accent1"/>
              </a:solidFill>
              <a:latin typeface="+mn-ea"/>
              <a:cs typeface="+mn-ea"/>
              <a:sym typeface="+mn-ea"/>
            </a:endParaRPr>
          </a:p>
        </p:txBody>
      </p:sp>
      <p:sp>
        <p:nvSpPr>
          <p:cNvPr id="38" name="矩形 37"/>
          <p:cNvSpPr/>
          <p:nvPr>
            <p:custDataLst>
              <p:tags r:id="rId20"/>
            </p:custDataLst>
          </p:nvPr>
        </p:nvSpPr>
        <p:spPr>
          <a:xfrm>
            <a:off x="1068070" y="4821555"/>
            <a:ext cx="3060700" cy="1242060"/>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坚定中国特色自主创新道路，工匠精神是不可或缺的支撑，它有助于巩固我国制造业的优势，推动中国从制造大国向制造强国转变。</a:t>
            </a:r>
            <a:endParaRPr lang="zh-CN" altLang="en-US" sz="1600" dirty="0">
              <a:ln>
                <a:noFill/>
                <a:prstDash val="sysDot"/>
              </a:ln>
              <a:solidFill>
                <a:schemeClr val="tx1">
                  <a:lumMod val="85000"/>
                  <a:lumOff val="15000"/>
                </a:schemeClr>
              </a:solidFill>
              <a:latin typeface="+mn-ea"/>
              <a:cs typeface="+mn-ea"/>
            </a:endParaRPr>
          </a:p>
        </p:txBody>
      </p:sp>
      <p:pic>
        <p:nvPicPr>
          <p:cNvPr id="39" name="图片 38" descr="/data/temp/330b4618-d336-4116-abcf-5c67fd57b35c/7c18e5b2-9ee3-11f0-a452-6a0bf625640f.jpeg7c18e5b2-9ee3-11f0-a452-6a0bf625640f"/>
          <p:cNvPicPr>
            <a:picLocks noChangeAspect="1"/>
          </p:cNvPicPr>
          <p:nvPr>
            <p:custDataLst>
              <p:tags r:id="rId21"/>
            </p:custDataLst>
          </p:nvPr>
        </p:nvPicPr>
        <p:blipFill>
          <a:blip r:embed="rId22"/>
          <a:srcRect t="35559" b="35559"/>
          <a:stretch>
            <a:fillRect/>
          </a:stretch>
        </p:blipFill>
        <p:spPr>
          <a:xfrm>
            <a:off x="4349950" y="3993682"/>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40" name="任意多边形: 形状 68"/>
          <p:cNvSpPr/>
          <p:nvPr>
            <p:custDataLst>
              <p:tags r:id="rId23"/>
            </p:custDataLst>
          </p:nvPr>
        </p:nvSpPr>
        <p:spPr>
          <a:xfrm>
            <a:off x="4185100" y="3835860"/>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等腰三角形 40"/>
          <p:cNvSpPr/>
          <p:nvPr>
            <p:custDataLst>
              <p:tags r:id="rId24"/>
            </p:custDataLst>
          </p:nvPr>
        </p:nvSpPr>
        <p:spPr>
          <a:xfrm rot="5400000" flipV="1">
            <a:off x="4038140" y="4670334"/>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42" name="等腰三角形 41"/>
          <p:cNvSpPr/>
          <p:nvPr>
            <p:custDataLst>
              <p:tags r:id="rId25"/>
            </p:custDataLst>
          </p:nvPr>
        </p:nvSpPr>
        <p:spPr>
          <a:xfrm rot="5400000" flipV="1">
            <a:off x="3848371" y="4670334"/>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
        <p:nvSpPr>
          <p:cNvPr id="43" name="矩形 42"/>
          <p:cNvSpPr/>
          <p:nvPr>
            <p:custDataLst>
              <p:tags r:id="rId26"/>
            </p:custDataLst>
          </p:nvPr>
        </p:nvSpPr>
        <p:spPr>
          <a:xfrm>
            <a:off x="1068921" y="1667250"/>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b="1">
                <a:solidFill>
                  <a:schemeClr val="accent1"/>
                </a:solidFill>
                <a:latin typeface="+mn-ea"/>
                <a:cs typeface="+mn-ea"/>
                <a:sym typeface="+mn-ea"/>
              </a:rPr>
              <a:t>工匠精神与制造业发展</a:t>
            </a:r>
            <a:endParaRPr lang="zh-CN" altLang="en-US" b="1">
              <a:solidFill>
                <a:schemeClr val="accent1"/>
              </a:solidFill>
              <a:latin typeface="+mn-ea"/>
              <a:cs typeface="+mn-ea"/>
              <a:sym typeface="+mn-ea"/>
            </a:endParaRPr>
          </a:p>
        </p:txBody>
      </p:sp>
      <p:sp>
        <p:nvSpPr>
          <p:cNvPr id="44" name="矩形 43"/>
          <p:cNvSpPr/>
          <p:nvPr>
            <p:custDataLst>
              <p:tags r:id="rId27"/>
            </p:custDataLst>
          </p:nvPr>
        </p:nvSpPr>
        <p:spPr>
          <a:xfrm>
            <a:off x="1068282" y="2241670"/>
            <a:ext cx="2850374" cy="1242127"/>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工匠精神是推动制造业发展的重要精神源泉，它能够激发劳动者的创新创造精神，促进关键核心技术的攻克，为制造业的持续进步提供动力。</a:t>
            </a:r>
            <a:endParaRPr lang="zh-CN" altLang="en-US" sz="1600" dirty="0">
              <a:ln>
                <a:noFill/>
                <a:prstDash val="sysDot"/>
              </a:ln>
              <a:solidFill>
                <a:schemeClr val="tx1">
                  <a:lumMod val="85000"/>
                  <a:lumOff val="15000"/>
                </a:schemeClr>
              </a:solidFill>
              <a:latin typeface="+mn-ea"/>
              <a:cs typeface="+mn-ea"/>
            </a:endParaRPr>
          </a:p>
        </p:txBody>
      </p:sp>
      <p:pic>
        <p:nvPicPr>
          <p:cNvPr id="45" name="图片 44" descr="/data/temp/330b4618-d336-4116-abcf-5c67fd57b35c/7c18e3f4-9ee3-11f0-a452-6a0bf625640f.jpeg7c18e3f4-9ee3-11f0-a452-6a0bf625640f"/>
          <p:cNvPicPr>
            <a:picLocks noChangeAspect="1"/>
          </p:cNvPicPr>
          <p:nvPr>
            <p:custDataLst>
              <p:tags r:id="rId28"/>
            </p:custDataLst>
          </p:nvPr>
        </p:nvPicPr>
        <p:blipFill>
          <a:blip r:embed="rId29"/>
          <a:srcRect t="21022" b="21022"/>
          <a:stretch>
            <a:fillRect/>
          </a:stretch>
        </p:blipFill>
        <p:spPr>
          <a:xfrm>
            <a:off x="4215770" y="2012924"/>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46" name="任意多边形: 形状 68"/>
          <p:cNvSpPr/>
          <p:nvPr>
            <p:custDataLst>
              <p:tags r:id="rId30"/>
            </p:custDataLst>
          </p:nvPr>
        </p:nvSpPr>
        <p:spPr>
          <a:xfrm>
            <a:off x="4050920" y="1855102"/>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7" name="任意多边形: 形状 254"/>
          <p:cNvSpPr/>
          <p:nvPr>
            <p:custDataLst>
              <p:tags r:id="rId31"/>
            </p:custDataLst>
          </p:nvPr>
        </p:nvSpPr>
        <p:spPr>
          <a:xfrm flipH="1" flipV="1">
            <a:off x="1068921" y="2033371"/>
            <a:ext cx="3399236" cy="155905"/>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等腰三角形 47"/>
          <p:cNvSpPr/>
          <p:nvPr>
            <p:custDataLst>
              <p:tags r:id="rId32"/>
            </p:custDataLst>
          </p:nvPr>
        </p:nvSpPr>
        <p:spPr>
          <a:xfrm rot="5400000" flipV="1">
            <a:off x="4215770" y="2083209"/>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等腰三角形 48"/>
          <p:cNvSpPr/>
          <p:nvPr>
            <p:custDataLst>
              <p:tags r:id="rId33"/>
            </p:custDataLst>
          </p:nvPr>
        </p:nvSpPr>
        <p:spPr>
          <a:xfrm rot="5400000" flipV="1">
            <a:off x="4026000" y="2083209"/>
            <a:ext cx="108622" cy="108622"/>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4635500" y="0"/>
            <a:ext cx="7556500"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2c62dcb8-94e4-493e-bd76-010cacab8427/67a72034-9ee3-11f0-b1e5-12277ffc08dd.jpg@base@tag=imgScale&amp;m=1&amp;w=1428&amp;h=1904&amp;q=9567a72034-9ee3-11f0-b1e5-12277ffc08dd"/>
          <p:cNvPicPr>
            <a:picLocks noChangeAspect="1"/>
          </p:cNvPicPr>
          <p:nvPr>
            <p:custDataLst>
              <p:tags r:id="rId2"/>
            </p:custDataLst>
          </p:nvPr>
        </p:nvPicPr>
        <p:blipFill>
          <a:blip r:embed="rId3"/>
          <a:srcRect l="14559" r="14676"/>
          <a:stretch>
            <a:fillRect/>
          </a:stretch>
        </p:blipFill>
        <p:spPr>
          <a:xfrm>
            <a:off x="0" y="0"/>
            <a:ext cx="4634865"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260975" y="443230"/>
            <a:ext cx="6786245" cy="441960"/>
          </a:xfrm>
        </p:spPr>
        <p:txBody>
          <a:bodyPr>
            <a:noAutofit/>
          </a:bodyPr>
          <a:lstStyle/>
          <a:p>
            <a:r>
              <a:rPr lang="zh-CN" altLang="en-US" sz="3600">
                <a:solidFill>
                  <a:schemeClr val="accent6">
                    <a:lumMod val="75000"/>
                  </a:schemeClr>
                </a:solidFill>
              </a:rPr>
              <a:t>二、企业竞争发展的品牌资本</a:t>
            </a:r>
            <a:endParaRPr lang="zh-CN" altLang="en-US" sz="3600">
              <a:solidFill>
                <a:schemeClr val="accent6">
                  <a:lumMod val="75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320665" y="235476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665" y="1713230"/>
            <a:ext cx="650176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在知识经济、网络经济、数字经济背景下，品牌经济成为现代经济的重要特征，企业通过塑造良好的品牌形象参与市场竞争，占领市场制高点。</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48605" y="134630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品牌经济与企业竞争</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320665" y="292185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工匠精神在企业品牌形象塑造和品牌资本创造过程中扮演着重要角色，它不仅体现了企业品牌内涵，也是提升品牌知名度、美誉度及顾客忠诚度的关键。</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0665" y="257067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工匠精神在品牌形象中的作用</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320030" y="3795040"/>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0030" y="425608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福耀玻璃工业集团通过长期坚持工匠精神，专注于汽车玻璃制造，已成为世界知名的汽车玻璃供应商，其产品技术和质量均达到世界顶尖水平。</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0030" y="394872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福耀玻璃的工匠精神实践</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19395" y="5104505"/>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665" y="5489986"/>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工匠精神是品牌资本价值增值的重要来源，它通过提升产品质量和技术创新，为企业带来持续的价值增长和市场竞争力的提升。</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030" y="523468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品牌资本的价值增值</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580515" y="454660"/>
            <a:ext cx="994156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三、个人自我成长的道德指引</a:t>
            </a:r>
            <a:endParaRPr lang="zh-CN" altLang="en-US" sz="3600">
              <a:solidFill>
                <a:schemeClr val="accent6">
                  <a:lumMod val="75000"/>
                </a:schemeClr>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工匠精神作为一种职业精神，对于劳动者提高个人精神境界、增强职业素养、实现个人自我成长具有重要的道德指引作用。</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工匠精神与个人职业素养</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劳动者通过勤学、苦干和创新，积累经验和技能，提升职业水平，承担更多责任和挑战，从而在劳动中发现自我价值，实现个人成长。</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劳动中的个人成长与价值体现</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在全社会弘扬工匠精神，能够激励劳动者特别是青年一代通过技能成才、技能报国，为社会主义现代化国家建设提供人才支持。</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弘扬工匠精神与技能成才</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弘扬工匠精神有助于培养高技能人才和大国工匠，为全面建设社会主义现代化国家提供有力的人才保障，推动国家整体竞争力的提升。</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培养高技能人才与大国工匠</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5516880" y="1860550"/>
            <a:ext cx="6086475" cy="2522220"/>
          </a:xfrm>
        </p:spPr>
        <p:txBody>
          <a:bodyPr>
            <a:normAutofit/>
          </a:bodyPr>
          <a:p>
            <a:pPr marL="0" indent="0" algn="ctr">
              <a:lnSpc>
                <a:spcPct val="100000"/>
              </a:lnSpc>
              <a:spcBef>
                <a:spcPts val="0"/>
              </a:spcBef>
              <a:spcAft>
                <a:spcPts val="0"/>
              </a:spcAft>
              <a:buSzPct val="100000"/>
              <a:buNone/>
            </a:pPr>
            <a:r>
              <a:rPr lang="zh-CN" altLang="en-US" sz="6600">
                <a:solidFill>
                  <a:schemeClr val="accent1">
                    <a:lumMod val="50000"/>
                  </a:schemeClr>
                </a:solidFill>
              </a:rPr>
              <a:t>任务三　</a:t>
            </a:r>
            <a:br>
              <a:rPr lang="zh-CN" altLang="en-US" sz="6600">
                <a:solidFill>
                  <a:schemeClr val="accent1">
                    <a:lumMod val="50000"/>
                  </a:schemeClr>
                </a:solidFill>
              </a:rPr>
            </a:br>
            <a:r>
              <a:rPr lang="zh-CN" altLang="en-US" sz="6600">
                <a:solidFill>
                  <a:schemeClr val="accent1">
                    <a:lumMod val="50000"/>
                  </a:schemeClr>
                </a:solidFill>
              </a:rPr>
              <a:t>传承工匠精神</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46860" y="443230"/>
            <a:ext cx="981202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一、审视工匠的作用和地位</a:t>
            </a:r>
            <a:endParaRPr lang="zh-CN" altLang="en-US" sz="3600">
              <a:solidFill>
                <a:schemeClr val="accent6">
                  <a:lumMod val="75000"/>
                </a:schemeClr>
              </a:solidFill>
            </a:endParaRPr>
          </a:p>
        </p:txBody>
      </p:sp>
      <p:sp>
        <p:nvSpPr>
          <p:cNvPr id="49" name="任意多边形 48"/>
          <p:cNvSpPr/>
          <p:nvPr>
            <p:custDataLst>
              <p:tags r:id="rId2"/>
            </p:custDataLst>
          </p:nvPr>
        </p:nvSpPr>
        <p:spPr>
          <a:xfrm>
            <a:off x="6206490" y="2195830"/>
            <a:ext cx="2354580" cy="402399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6" name="任意多边形 5"/>
          <p:cNvSpPr/>
          <p:nvPr>
            <p:custDataLst>
              <p:tags r:id="rId3"/>
            </p:custDataLst>
          </p:nvPr>
        </p:nvSpPr>
        <p:spPr>
          <a:xfrm>
            <a:off x="8776335" y="2195830"/>
            <a:ext cx="2354580" cy="404622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5" name="任意多边形 4"/>
          <p:cNvSpPr/>
          <p:nvPr>
            <p:custDataLst>
              <p:tags r:id="rId4"/>
            </p:custDataLst>
          </p:nvPr>
        </p:nvSpPr>
        <p:spPr>
          <a:xfrm>
            <a:off x="3636010" y="2193925"/>
            <a:ext cx="2354580" cy="404622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任意多边形 6"/>
          <p:cNvSpPr/>
          <p:nvPr>
            <p:custDataLst>
              <p:tags r:id="rId5"/>
            </p:custDataLst>
          </p:nvPr>
        </p:nvSpPr>
        <p:spPr>
          <a:xfrm>
            <a:off x="1066800" y="2195830"/>
            <a:ext cx="2354580" cy="4046855"/>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36" name="图片 135" descr="/data/temp/21a21a02-d94f-405e-8c01-db819c92af13/ab4be69e-9ee4-11f0-9970-fa649b99082f.jpegab4be69e-9ee4-11f0-9970-fa649b99082f"/>
          <p:cNvPicPr>
            <a:picLocks noChangeAspect="1"/>
          </p:cNvPicPr>
          <p:nvPr>
            <p:custDataLst>
              <p:tags r:id="rId6"/>
            </p:custDataLst>
          </p:nvPr>
        </p:nvPicPr>
        <p:blipFill>
          <a:blip r:embed="rId7"/>
          <a:srcRect t="16667" b="16667"/>
          <a:stretch>
            <a:fillRect/>
          </a:stretch>
        </p:blipFill>
        <p:spPr>
          <a:xfrm>
            <a:off x="9118225" y="1162598"/>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37" name="图片 136" descr="/data/temp/21a21a02-d94f-405e-8c01-db819c92af13/ab4be59f-9ee4-11f0-9970-fa649b99082f.jpegab4be59f-9ee4-11f0-9970-fa649b99082f"/>
          <p:cNvPicPr>
            <a:picLocks noChangeAspect="1"/>
          </p:cNvPicPr>
          <p:nvPr>
            <p:custDataLst>
              <p:tags r:id="rId8"/>
            </p:custDataLst>
          </p:nvPr>
        </p:nvPicPr>
        <p:blipFill>
          <a:blip r:embed="rId9"/>
          <a:srcRect t="16667" b="16667"/>
          <a:stretch>
            <a:fillRect/>
          </a:stretch>
        </p:blipFill>
        <p:spPr>
          <a:xfrm>
            <a:off x="6553291" y="1162598"/>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1">
                <a:alpha val="12000"/>
              </a:schemeClr>
            </a:outerShdw>
          </a:effectLst>
        </p:spPr>
      </p:pic>
      <p:pic>
        <p:nvPicPr>
          <p:cNvPr id="138" name="图片 137" descr="/data/temp/21a21a02-d94f-405e-8c01-db819c92af13/ab4be463-9ee4-11f0-9970-fa649b99082f.jpegab4be463-9ee4-11f0-9970-fa649b99082f"/>
          <p:cNvPicPr>
            <a:picLocks noChangeAspect="1"/>
          </p:cNvPicPr>
          <p:nvPr>
            <p:custDataLst>
              <p:tags r:id="rId10"/>
            </p:custDataLst>
          </p:nvPr>
        </p:nvPicPr>
        <p:blipFill>
          <a:blip r:embed="rId11"/>
          <a:srcRect t="16555" b="16556"/>
          <a:stretch>
            <a:fillRect/>
          </a:stretch>
        </p:blipFill>
        <p:spPr>
          <a:xfrm>
            <a:off x="1423423" y="1162598"/>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39" name="图片 138" descr="/data/temp/21a21a02-d94f-405e-8c01-db819c92af13/ab4be50e-9ee4-11f0-9970-fa649b99082f.pngab4be50e-9ee4-11f0-9970-fa649b99082f"/>
          <p:cNvPicPr>
            <a:picLocks noChangeAspect="1"/>
          </p:cNvPicPr>
          <p:nvPr>
            <p:custDataLst>
              <p:tags r:id="rId12"/>
            </p:custDataLst>
          </p:nvPr>
        </p:nvPicPr>
        <p:blipFill>
          <a:blip r:embed="rId13"/>
          <a:srcRect t="21889" b="21889"/>
          <a:stretch>
            <a:fillRect/>
          </a:stretch>
        </p:blipFill>
        <p:spPr>
          <a:xfrm>
            <a:off x="3988357" y="1162598"/>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123" name="直接连接符 122"/>
          <p:cNvCxnSpPr/>
          <p:nvPr>
            <p:custDataLst>
              <p:tags r:id="rId14"/>
            </p:custDataLst>
          </p:nvPr>
        </p:nvCxnSpPr>
        <p:spPr>
          <a:xfrm>
            <a:off x="1776297" y="2050182"/>
            <a:ext cx="7679199"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124" name="椭圆 123"/>
          <p:cNvSpPr/>
          <p:nvPr>
            <p:custDataLst>
              <p:tags r:id="rId15"/>
            </p:custDataLst>
          </p:nvPr>
        </p:nvSpPr>
        <p:spPr>
          <a:xfrm>
            <a:off x="1707883" y="1995571"/>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5" name="椭圆 124"/>
          <p:cNvSpPr/>
          <p:nvPr>
            <p:custDataLst>
              <p:tags r:id="rId16"/>
            </p:custDataLst>
          </p:nvPr>
        </p:nvSpPr>
        <p:spPr>
          <a:xfrm>
            <a:off x="4272817" y="1995571"/>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6" name="椭圆 125"/>
          <p:cNvSpPr/>
          <p:nvPr>
            <p:custDataLst>
              <p:tags r:id="rId17"/>
            </p:custDataLst>
          </p:nvPr>
        </p:nvSpPr>
        <p:spPr>
          <a:xfrm>
            <a:off x="6837751" y="2005173"/>
            <a:ext cx="109223" cy="109223"/>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7" name="椭圆 126"/>
          <p:cNvSpPr/>
          <p:nvPr>
            <p:custDataLst>
              <p:tags r:id="rId18"/>
            </p:custDataLst>
          </p:nvPr>
        </p:nvSpPr>
        <p:spPr>
          <a:xfrm>
            <a:off x="9402685" y="1995571"/>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44" name="直接连接符 143"/>
          <p:cNvCxnSpPr/>
          <p:nvPr>
            <p:custDataLst>
              <p:tags r:id="rId19"/>
            </p:custDataLst>
          </p:nvPr>
        </p:nvCxnSpPr>
        <p:spPr>
          <a:xfrm>
            <a:off x="1108311" y="3339851"/>
            <a:ext cx="22313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8" name="矩形 7"/>
          <p:cNvSpPr/>
          <p:nvPr>
            <p:custDataLst>
              <p:tags r:id="rId20"/>
            </p:custDataLst>
          </p:nvPr>
        </p:nvSpPr>
        <p:spPr>
          <a:xfrm>
            <a:off x="1196576" y="3496484"/>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自古以来，我国就推崇工匠精神，庖丁解牛、游刃有余的故事生动体现了匠心匠魂，显示了工匠在人类文明进步中的关键作用。</a:t>
            </a:r>
            <a:endParaRPr lang="zh-CN" altLang="en-US" sz="1600">
              <a:solidFill>
                <a:schemeClr val="tx1">
                  <a:lumMod val="85000"/>
                  <a:lumOff val="15000"/>
                </a:schemeClr>
              </a:solidFill>
              <a:latin typeface="+mn-ea"/>
              <a:cs typeface="+mn-ea"/>
            </a:endParaRPr>
          </a:p>
        </p:txBody>
      </p:sp>
      <p:sp>
        <p:nvSpPr>
          <p:cNvPr id="9" name="矩形 8"/>
          <p:cNvSpPr/>
          <p:nvPr>
            <p:custDataLst>
              <p:tags r:id="rId21"/>
            </p:custDataLst>
          </p:nvPr>
        </p:nvSpPr>
        <p:spPr>
          <a:xfrm>
            <a:off x="1083310" y="2857500"/>
            <a:ext cx="2261235" cy="396240"/>
          </a:xfrm>
          <a:prstGeom prst="rect">
            <a:avLst/>
          </a:prstGeom>
          <a:noFill/>
        </p:spPr>
        <p:txBody>
          <a:bodyPr wrap="square" lIns="0" tIns="0" rIns="0" bIns="0" rtlCol="0" anchor="ctr" anchorCtr="0">
            <a:noAutofit/>
          </a:bodyPr>
          <a:p>
            <a:pPr>
              <a:spcBef>
                <a:spcPct val="0"/>
              </a:spcBef>
              <a:spcAft>
                <a:spcPct val="0"/>
              </a:spcAft>
            </a:pPr>
            <a:r>
              <a:rPr lang="zh-CN" altLang="en-US" sz="1600" b="1" kern="0">
                <a:solidFill>
                  <a:schemeClr val="tx1"/>
                </a:solidFill>
                <a:latin typeface="+mn-ea"/>
                <a:cs typeface="+mn-ea"/>
              </a:rPr>
              <a:t>工匠精神的历史意义</a:t>
            </a:r>
            <a:endParaRPr lang="zh-CN" altLang="en-US" sz="1600" b="1" kern="0">
              <a:solidFill>
                <a:schemeClr val="tx1"/>
              </a:solidFill>
              <a:latin typeface="+mn-ea"/>
              <a:cs typeface="+mn-ea"/>
            </a:endParaRPr>
          </a:p>
        </p:txBody>
      </p:sp>
      <p:cxnSp>
        <p:nvCxnSpPr>
          <p:cNvPr id="147" name="直接连接符 146"/>
          <p:cNvCxnSpPr/>
          <p:nvPr>
            <p:custDataLst>
              <p:tags r:id="rId22"/>
            </p:custDataLst>
          </p:nvPr>
        </p:nvCxnSpPr>
        <p:spPr>
          <a:xfrm>
            <a:off x="3679846" y="3339851"/>
            <a:ext cx="22313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23"/>
            </p:custDataLst>
          </p:nvPr>
        </p:nvSpPr>
        <p:spPr>
          <a:xfrm>
            <a:off x="3768111" y="3496484"/>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新时代下，高铁动车、航天飞船、大国重器等重大成就的背后，都离不开工匠精神的支撑，体现了工匠精神的时代价值和深远影响。</a:t>
            </a:r>
            <a:endParaRPr lang="zh-CN" altLang="en-US" sz="1600">
              <a:solidFill>
                <a:schemeClr val="tx1">
                  <a:lumMod val="85000"/>
                  <a:lumOff val="15000"/>
                </a:schemeClr>
              </a:solidFill>
              <a:latin typeface="+mn-ea"/>
              <a:cs typeface="+mn-ea"/>
            </a:endParaRPr>
          </a:p>
        </p:txBody>
      </p:sp>
      <p:sp>
        <p:nvSpPr>
          <p:cNvPr id="11" name="矩形 10"/>
          <p:cNvSpPr/>
          <p:nvPr>
            <p:custDataLst>
              <p:tags r:id="rId24"/>
            </p:custDataLst>
          </p:nvPr>
        </p:nvSpPr>
        <p:spPr>
          <a:xfrm>
            <a:off x="3655060" y="2857500"/>
            <a:ext cx="2261235" cy="396240"/>
          </a:xfrm>
          <a:prstGeom prst="rect">
            <a:avLst/>
          </a:prstGeom>
          <a:noFill/>
        </p:spPr>
        <p:txBody>
          <a:bodyPr wrap="square" lIns="0" tIns="0" rIns="0" bIns="0" rtlCol="0" anchor="ctr" anchorCtr="0">
            <a:noAutofit/>
          </a:bodyPr>
          <a:p>
            <a:pPr>
              <a:spcBef>
                <a:spcPct val="0"/>
              </a:spcBef>
              <a:spcAft>
                <a:spcPct val="0"/>
              </a:spcAft>
            </a:pPr>
            <a:r>
              <a:rPr lang="zh-CN" altLang="en-US" sz="1600" b="1" kern="0">
                <a:solidFill>
                  <a:schemeClr val="tx1"/>
                </a:solidFill>
                <a:latin typeface="+mn-ea"/>
                <a:cs typeface="+mn-ea"/>
              </a:rPr>
              <a:t>工匠精神在新时代的体现</a:t>
            </a:r>
            <a:endParaRPr lang="zh-CN" altLang="en-US" sz="1600" b="1" kern="0">
              <a:solidFill>
                <a:schemeClr val="tx1"/>
              </a:solidFill>
              <a:latin typeface="+mn-ea"/>
              <a:cs typeface="+mn-ea"/>
            </a:endParaRPr>
          </a:p>
        </p:txBody>
      </p:sp>
      <p:cxnSp>
        <p:nvCxnSpPr>
          <p:cNvPr id="150" name="直接连接符 149"/>
          <p:cNvCxnSpPr/>
          <p:nvPr>
            <p:custDataLst>
              <p:tags r:id="rId25"/>
            </p:custDataLst>
          </p:nvPr>
        </p:nvCxnSpPr>
        <p:spPr>
          <a:xfrm>
            <a:off x="8822917" y="3339851"/>
            <a:ext cx="22313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2" name="矩形 11"/>
          <p:cNvSpPr/>
          <p:nvPr>
            <p:custDataLst>
              <p:tags r:id="rId26"/>
            </p:custDataLst>
          </p:nvPr>
        </p:nvSpPr>
        <p:spPr>
          <a:xfrm>
            <a:off x="8911182" y="3496484"/>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工匠精神不仅是技术工人的精神，更是时代精神的体现，每个人都可以成为工匠精神的诠释者和践行者，通过不断学习和实践，努力成为合格的社会主义建设者和接班人。</a:t>
            </a:r>
            <a:endParaRPr lang="zh-CN" altLang="en-US" sz="1600">
              <a:solidFill>
                <a:schemeClr val="tx1">
                  <a:lumMod val="85000"/>
                  <a:lumOff val="15000"/>
                </a:schemeClr>
              </a:solidFill>
              <a:latin typeface="+mn-ea"/>
              <a:cs typeface="+mn-ea"/>
            </a:endParaRPr>
          </a:p>
        </p:txBody>
      </p:sp>
      <p:sp>
        <p:nvSpPr>
          <p:cNvPr id="13" name="矩形 12"/>
          <p:cNvSpPr/>
          <p:nvPr>
            <p:custDataLst>
              <p:tags r:id="rId27"/>
            </p:custDataLst>
          </p:nvPr>
        </p:nvSpPr>
        <p:spPr>
          <a:xfrm>
            <a:off x="8797925" y="2857500"/>
            <a:ext cx="2261235" cy="396240"/>
          </a:xfrm>
          <a:prstGeom prst="rect">
            <a:avLst/>
          </a:prstGeom>
          <a:noFill/>
        </p:spPr>
        <p:txBody>
          <a:bodyPr wrap="square" lIns="0" tIns="0" rIns="0" bIns="0" rtlCol="0" anchor="ctr" anchorCtr="0">
            <a:noAutofit/>
          </a:bodyPr>
          <a:p>
            <a:pPr>
              <a:spcBef>
                <a:spcPct val="0"/>
              </a:spcBef>
              <a:spcAft>
                <a:spcPct val="0"/>
              </a:spcAft>
            </a:pPr>
            <a:r>
              <a:rPr lang="zh-CN" altLang="en-US" sz="1600" b="1" kern="0">
                <a:solidFill>
                  <a:schemeClr val="tx1"/>
                </a:solidFill>
                <a:latin typeface="+mn-ea"/>
                <a:cs typeface="+mn-ea"/>
              </a:rPr>
              <a:t>工匠精神的传承与实践</a:t>
            </a:r>
            <a:endParaRPr lang="zh-CN" altLang="en-US" sz="1600" b="1" kern="0">
              <a:solidFill>
                <a:schemeClr val="tx1"/>
              </a:solidFill>
              <a:latin typeface="+mn-ea"/>
              <a:cs typeface="+mn-ea"/>
            </a:endParaRPr>
          </a:p>
        </p:txBody>
      </p:sp>
      <p:cxnSp>
        <p:nvCxnSpPr>
          <p:cNvPr id="153" name="直接连接符 152"/>
          <p:cNvCxnSpPr/>
          <p:nvPr>
            <p:custDataLst>
              <p:tags r:id="rId28"/>
            </p:custDataLst>
          </p:nvPr>
        </p:nvCxnSpPr>
        <p:spPr>
          <a:xfrm>
            <a:off x="6251382" y="3339851"/>
            <a:ext cx="223139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4" name="矩形 13"/>
          <p:cNvSpPr/>
          <p:nvPr>
            <p:custDataLst>
              <p:tags r:id="rId29"/>
            </p:custDataLst>
          </p:nvPr>
        </p:nvSpPr>
        <p:spPr>
          <a:xfrm>
            <a:off x="6339647" y="3496484"/>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大学生应重新审视工匠的作用和地位，尊重各行各业的劳动者，珍视传统技艺，拥抱新兴技术，并通过学习与实践，将工匠精神内化于心、外化于行。</a:t>
            </a:r>
            <a:endParaRPr lang="zh-CN" altLang="en-US" sz="1600">
              <a:solidFill>
                <a:srgbClr val="FFFFFF"/>
              </a:solidFill>
              <a:latin typeface="+mn-ea"/>
              <a:cs typeface="+mn-ea"/>
            </a:endParaRPr>
          </a:p>
        </p:txBody>
      </p:sp>
      <p:sp>
        <p:nvSpPr>
          <p:cNvPr id="15" name="矩形 14"/>
          <p:cNvSpPr/>
          <p:nvPr>
            <p:custDataLst>
              <p:tags r:id="rId30"/>
            </p:custDataLst>
          </p:nvPr>
        </p:nvSpPr>
        <p:spPr>
          <a:xfrm>
            <a:off x="6226810" y="2857500"/>
            <a:ext cx="2261235" cy="396240"/>
          </a:xfrm>
          <a:prstGeom prst="rect">
            <a:avLst/>
          </a:prstGeom>
          <a:noFill/>
        </p:spPr>
        <p:txBody>
          <a:bodyPr wrap="square" lIns="0" tIns="0" rIns="0" bIns="0" rtlCol="0" anchor="ctr" anchorCtr="0">
            <a:noAutofit/>
          </a:bodyPr>
          <a:p>
            <a:pPr>
              <a:spcBef>
                <a:spcPct val="0"/>
              </a:spcBef>
              <a:spcAft>
                <a:spcPct val="0"/>
              </a:spcAft>
            </a:pPr>
            <a:r>
              <a:rPr lang="zh-CN" altLang="en-US" sz="1600" b="1" kern="0">
                <a:solidFill>
                  <a:srgbClr val="FFFFFF"/>
                </a:solidFill>
                <a:latin typeface="+mn-ea"/>
                <a:cs typeface="+mn-ea"/>
              </a:rPr>
              <a:t>大学生对工匠精神的认识</a:t>
            </a:r>
            <a:endParaRPr lang="zh-CN" altLang="en-US" sz="1600"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16075" y="162560"/>
            <a:ext cx="6684010" cy="122491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6">
                    <a:lumMod val="75000"/>
                  </a:schemeClr>
                </a:solidFill>
                <a:uFillTx/>
              </a:rPr>
              <a:t>二、在实践中传承工匠精神</a:t>
            </a:r>
            <a:endParaRPr lang="zh-CN" altLang="en-US" sz="3600" spc="0" dirty="0">
              <a:solidFill>
                <a:schemeClr val="accent6">
                  <a:lumMod val="75000"/>
                </a:schemeClr>
              </a:solidFill>
              <a:uFillTx/>
            </a:endParaRPr>
          </a:p>
          <a:p>
            <a:pPr indent="0" algn="l">
              <a:lnSpc>
                <a:spcPct val="110000"/>
              </a:lnSpc>
            </a:pPr>
            <a:r>
              <a:rPr lang="zh-CN" altLang="en-US" spc="200">
                <a:solidFill>
                  <a:schemeClr val="accent6">
                    <a:lumMod val="75000"/>
                  </a:schemeClr>
                </a:solidFill>
                <a:uFillTx/>
                <a:latin typeface="Arial" panose="020B0604020202020204" pitchFamily="34" charset="0"/>
                <a:ea typeface="汉仪中黑 简" panose="00020600040101010101" charset="-122"/>
                <a:cs typeface="+mj-cs"/>
              </a:rPr>
              <a:t>（一）深刻理解工匠精神的内涵</a:t>
            </a:r>
            <a:endParaRPr lang="zh-CN" altLang="en-US" b="0" spc="0" dirty="0">
              <a:solidFill>
                <a:schemeClr val="accent6">
                  <a:lumMod val="75000"/>
                </a:schemeClr>
              </a:solidFill>
              <a:uFillTx/>
              <a:latin typeface="汉仪中黑简" panose="02010609000101010101" charset="-122"/>
              <a:ea typeface="汉仪中黑简" panose="02010609000101010101" charset="-122"/>
            </a:endParaRPr>
          </a:p>
        </p:txBody>
      </p:sp>
      <p:pic>
        <p:nvPicPr>
          <p:cNvPr id="2" name="图片 4" descr="/data/temp/26026055-cc35-4882-979a-f3f377d9887a/91d2c078-9ee5-11f0-ae54-826130315bc8.jpg@base@tag=imgScale&amp;m=1&amp;w=509&amp;h=273&amp;q=9591d2c078-9ee5-11f0-ae54-826130315bc8"/>
          <p:cNvPicPr>
            <a:picLocks noChangeAspect="1"/>
          </p:cNvPicPr>
          <p:nvPr>
            <p:custDataLst>
              <p:tags r:id="rId2"/>
            </p:custDataLst>
          </p:nvPr>
        </p:nvPicPr>
        <p:blipFill>
          <a:blip r:embed="rId3"/>
          <a:srcRect t="9553" b="9919"/>
          <a:stretch>
            <a:fillRect/>
          </a:stretch>
        </p:blipFill>
        <p:spPr>
          <a:xfrm>
            <a:off x="1161161" y="280320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3" name="图片 11" descr="/data/temp/26026055-cc35-4882-979a-f3f377d9887a/91d2c07d-9ee5-11f0-ae54-826130315bc8.jpg@base@tag=imgScale&amp;m=1&amp;w=509&amp;h=273&amp;q=9591d2c07d-9ee5-11f0-ae54-826130315bc8"/>
          <p:cNvPicPr>
            <a:picLocks noChangeAspect="1"/>
          </p:cNvPicPr>
          <p:nvPr>
            <p:custDataLst>
              <p:tags r:id="rId4"/>
            </p:custDataLst>
          </p:nvPr>
        </p:nvPicPr>
        <p:blipFill>
          <a:blip r:embed="rId5"/>
          <a:srcRect b="19472"/>
          <a:stretch>
            <a:fillRect/>
          </a:stretch>
        </p:blipFill>
        <p:spPr>
          <a:xfrm>
            <a:off x="1161161" y="400202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4" name="图片 5" descr="/data/temp/26026055-cc35-4882-979a-f3f377d9887a/91d2c10f-9ee5-11f0-ae54-826130315bc8.jpg@base@tag=imgScale&amp;m=1&amp;w=509&amp;h=273&amp;q=9591d2c10f-9ee5-11f0-ae54-826130315bc8"/>
          <p:cNvPicPr>
            <a:picLocks noChangeAspect="1"/>
          </p:cNvPicPr>
          <p:nvPr>
            <p:custDataLst>
              <p:tags r:id="rId6"/>
            </p:custDataLst>
          </p:nvPr>
        </p:nvPicPr>
        <p:blipFill rotWithShape="1">
          <a:blip r:embed="rId7"/>
          <a:srcRect t="7772" b="7772"/>
          <a:stretch>
            <a:fillRect/>
          </a:stretch>
        </p:blipFill>
        <p:spPr>
          <a:xfrm>
            <a:off x="1161161" y="520084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7" name="图片 35" descr="/data/temp/26026055-cc35-4882-979a-f3f377d9887a/91d2c02a-9ee5-11f0-ae54-826130315bc8.jpg@base@tag=imgScale&amp;m=1&amp;w=508&amp;h=273&amp;q=9591d2c02a-9ee5-11f0-ae54-826130315bc8"/>
          <p:cNvPicPr>
            <a:picLocks noChangeAspect="1"/>
          </p:cNvPicPr>
          <p:nvPr>
            <p:custDataLst>
              <p:tags r:id="rId8"/>
            </p:custDataLst>
          </p:nvPr>
        </p:nvPicPr>
        <p:blipFill>
          <a:blip r:embed="rId9"/>
          <a:srcRect t="2307" b="2307"/>
          <a:stretch>
            <a:fillRect/>
          </a:stretch>
        </p:blipFill>
        <p:spPr>
          <a:xfrm>
            <a:off x="1161161" y="160311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sp>
        <p:nvSpPr>
          <p:cNvPr id="8" name="矩形 36"/>
          <p:cNvSpPr/>
          <p:nvPr>
            <p:custDataLst>
              <p:tags r:id="rId10"/>
            </p:custDataLst>
          </p:nvPr>
        </p:nvSpPr>
        <p:spPr>
          <a:xfrm>
            <a:off x="3227705" y="1980565"/>
            <a:ext cx="83292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工匠精神体现在对工作的热爱、对品质的追求、对细节的执着和对创新的探索上。</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227705" y="1645285"/>
            <a:ext cx="83292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mn-ea"/>
                <a:cs typeface="+mn-ea"/>
              </a:rPr>
              <a:t>工匠精神的多维体现</a:t>
            </a:r>
            <a:endParaRPr lang="zh-CN" altLang="en-US" sz="2000" b="1">
              <a:solidFill>
                <a:schemeClr val="accent6"/>
              </a:solidFill>
              <a:latin typeface="+mn-ea"/>
              <a:cs typeface="+mn-ea"/>
            </a:endParaRPr>
          </a:p>
        </p:txBody>
      </p:sp>
      <p:sp>
        <p:nvSpPr>
          <p:cNvPr id="11" name="矩形 40"/>
          <p:cNvSpPr/>
          <p:nvPr>
            <p:custDataLst>
              <p:tags r:id="rId12"/>
            </p:custDataLst>
          </p:nvPr>
        </p:nvSpPr>
        <p:spPr>
          <a:xfrm>
            <a:off x="3227705" y="3179445"/>
            <a:ext cx="83292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工匠精神的核心在于对工作的热爱，这种热爱是推动个人不断前进和追求卓越的动力源泉。</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227705" y="2843530"/>
            <a:ext cx="83292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mn-ea"/>
                <a:cs typeface="+mn-ea"/>
              </a:rPr>
              <a:t>热爱工作的核心价值</a:t>
            </a:r>
            <a:endParaRPr lang="zh-CN" altLang="en-US" sz="2000" b="1">
              <a:solidFill>
                <a:schemeClr val="accent6"/>
              </a:solidFill>
              <a:latin typeface="+mn-ea"/>
              <a:cs typeface="+mn-ea"/>
            </a:endParaRPr>
          </a:p>
        </p:txBody>
      </p:sp>
      <p:sp>
        <p:nvSpPr>
          <p:cNvPr id="14" name="矩形 44"/>
          <p:cNvSpPr/>
          <p:nvPr>
            <p:custDataLst>
              <p:tags r:id="rId14"/>
            </p:custDataLst>
          </p:nvPr>
        </p:nvSpPr>
        <p:spPr>
          <a:xfrm>
            <a:off x="3227705" y="4307205"/>
            <a:ext cx="83292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对品质的不懈追求是工匠精神的重要组成部分，它要求我们在工作中追求完美，确保每一件作品都达到最高标准。</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227705" y="3971290"/>
            <a:ext cx="83292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mn-ea"/>
                <a:cs typeface="+mn-ea"/>
              </a:rPr>
              <a:t>对品质追求的重要性</a:t>
            </a:r>
            <a:endParaRPr lang="zh-CN" altLang="en-US" sz="2000" b="1">
              <a:solidFill>
                <a:schemeClr val="accent6"/>
              </a:solidFill>
              <a:latin typeface="+mn-ea"/>
              <a:cs typeface="+mn-ea"/>
            </a:endParaRPr>
          </a:p>
        </p:txBody>
      </p:sp>
      <p:sp>
        <p:nvSpPr>
          <p:cNvPr id="16" name="矩形 48"/>
          <p:cNvSpPr/>
          <p:nvPr>
            <p:custDataLst>
              <p:tags r:id="rId16"/>
            </p:custDataLst>
          </p:nvPr>
        </p:nvSpPr>
        <p:spPr>
          <a:xfrm>
            <a:off x="3227705" y="5577205"/>
            <a:ext cx="83292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对细节的执着体现了工匠精神的精益求精，每一个细节都关乎整体品质，是工匠精神在实践中的具体体现。</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227705" y="5241290"/>
            <a:ext cx="83292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mn-ea"/>
                <a:cs typeface="+mn-ea"/>
              </a:rPr>
              <a:t>细节执着的实践意义</a:t>
            </a:r>
            <a:endParaRPr lang="zh-CN" altLang="en-US" sz="2000" b="1">
              <a:solidFill>
                <a:schemeClr val="accent6"/>
              </a:solidFill>
              <a:latin typeface="+mn-ea"/>
              <a:cs typeface="+mn-ea"/>
            </a:endParaRPr>
          </a:p>
        </p:txBody>
      </p:sp>
    </p:spTree>
    <p:custDataLst>
      <p:tags r:id="rId1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34465" y="326390"/>
            <a:ext cx="9323070" cy="441960"/>
          </a:xfrm>
        </p:spPr>
        <p:txBody>
          <a:bodyPr>
            <a:noAutofit/>
          </a:bodyPr>
          <a:lstStyle/>
          <a:p>
            <a:r>
              <a:rPr lang="zh-CN" altLang="en-US" sz="3200">
                <a:solidFill>
                  <a:schemeClr val="accent6">
                    <a:lumMod val="75000"/>
                  </a:schemeClr>
                </a:solidFill>
              </a:rPr>
              <a:t>（二）树立正确的职业观</a:t>
            </a:r>
            <a:endParaRPr lang="zh-CN" altLang="en-US" sz="3200">
              <a:solidFill>
                <a:schemeClr val="accent6">
                  <a:lumMod val="75000"/>
                </a:schemeClr>
              </a:solidFill>
            </a:endParaRPr>
          </a:p>
        </p:txBody>
      </p:sp>
      <p:pic>
        <p:nvPicPr>
          <p:cNvPr id="129" name="图片 128" descr="/data/temp/da73fd89-d3ed-41d9-8347-612c92090bf9/91aa58e2-9ee5-11f0-9970-fa649b99082f.jpg@base@tag=imgScale&amp;m=1&amp;w=1537&amp;h=1903&amp;q=9591aa58e2-9ee5-11f0-9970-fa649b99082f"/>
          <p:cNvPicPr>
            <a:picLocks noChangeAspect="1"/>
          </p:cNvPicPr>
          <p:nvPr>
            <p:custDataLst>
              <p:tags r:id="rId2"/>
            </p:custDataLst>
          </p:nvPr>
        </p:nvPicPr>
        <p:blipFill rotWithShape="1">
          <a:blip r:embed="rId3"/>
          <a:srcRect t="5603" b="11839"/>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715" y="1193800"/>
            <a:ext cx="5845810"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641350" y="1794510"/>
            <a:ext cx="258000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工匠精神不仅是一种精神，更是一种职业态度，它要求我们对待工作认真负责，追求卓越。</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9830" y="1404620"/>
            <a:ext cx="258000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工匠精神与职业态度</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7585" y="1794510"/>
            <a:ext cx="311785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大学生应树立远大理想，明确人生目标，把工匠精神融入自己的职业生涯，为实现个人价值和社会贡献奠定基础。</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76065" y="1404620"/>
            <a:ext cx="258000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树立远大理想与人生目标</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350" y="1325880"/>
            <a:ext cx="528320" cy="46863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2950" y="1427480"/>
            <a:ext cx="299085" cy="265430"/>
          </a:xfrm>
          <a:prstGeom prst="rect">
            <a:avLst/>
          </a:prstGeom>
        </p:spPr>
      </p:pic>
      <p:sp>
        <p:nvSpPr>
          <p:cNvPr id="29" name="圆角矩形 28"/>
          <p:cNvSpPr/>
          <p:nvPr>
            <p:custDataLst>
              <p:tags r:id="rId13"/>
            </p:custDataLst>
          </p:nvPr>
        </p:nvSpPr>
        <p:spPr>
          <a:xfrm>
            <a:off x="3537585" y="1325880"/>
            <a:ext cx="528320" cy="46863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185" y="1427480"/>
            <a:ext cx="299085" cy="265430"/>
          </a:xfrm>
          <a:prstGeom prst="rect">
            <a:avLst/>
          </a:prstGeom>
        </p:spPr>
      </p:pic>
      <p:sp>
        <p:nvSpPr>
          <p:cNvPr id="16" name="正文"/>
          <p:cNvSpPr txBox="1"/>
          <p:nvPr>
            <p:custDataLst>
              <p:tags r:id="rId17"/>
            </p:custDataLst>
          </p:nvPr>
        </p:nvSpPr>
        <p:spPr>
          <a:xfrm>
            <a:off x="641350" y="4258945"/>
            <a:ext cx="258000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将工匠精神融入职业生涯，意味着在日常工作中不断追求卓越，以高标准要求自己，实现个人与职业的共同成长。</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79830" y="3762375"/>
            <a:ext cx="258000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职业生涯中的工匠精神</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7585" y="4258945"/>
            <a:ext cx="311785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在选择职业时，大学生应结合自己的兴趣和特长，同时考虑职业的发展前景和社会需求，以实现个人价值的最大化。</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136390" y="3762375"/>
            <a:ext cx="258000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结合个人兴趣与社会需求</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350" y="3661410"/>
            <a:ext cx="528320" cy="468630"/>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537585" y="3661410"/>
            <a:ext cx="528320" cy="468630"/>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315" y="3762375"/>
            <a:ext cx="300355" cy="26670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550" y="3762375"/>
            <a:ext cx="300355" cy="266700"/>
          </a:xfrm>
          <a:prstGeom prst="rect">
            <a:avLst/>
          </a:prstGeom>
        </p:spPr>
      </p:pic>
    </p:spTree>
    <p:custDataLst>
      <p:tags r:id="rId2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391920" y="372745"/>
            <a:ext cx="1010475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200">
                <a:solidFill>
                  <a:schemeClr val="accent6">
                    <a:lumMod val="75000"/>
                  </a:schemeClr>
                </a:solidFill>
              </a:rPr>
              <a:t>（三）提高专业技能</a:t>
            </a:r>
            <a:endParaRPr lang="zh-CN" altLang="en-US" sz="3200">
              <a:solidFill>
                <a:schemeClr val="accent6">
                  <a:lumMod val="75000"/>
                </a:schemeClr>
              </a:solidFill>
            </a:endParaRPr>
          </a:p>
        </p:txBody>
      </p:sp>
      <p:sp>
        <p:nvSpPr>
          <p:cNvPr id="8" name="矩形 2"/>
          <p:cNvSpPr/>
          <p:nvPr>
            <p:custDataLst>
              <p:tags r:id="rId2"/>
            </p:custDataLst>
          </p:nvPr>
        </p:nvSpPr>
        <p:spPr>
          <a:xfrm>
            <a:off x="901061" y="206721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提高专业技能是培养工匠精神的基础，只有具备了扎实的专业技能，才能在工作中发挥工匠精神。</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30" y="1617980"/>
            <a:ext cx="2393950" cy="337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培养工匠精神的基础</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12495" y="1077595"/>
            <a:ext cx="102171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707704" y="206721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掌握专业技能对于实现个人职业目标至关重要，它不仅能够提升工作效率，还能增强解决复杂问题的能力。</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130" y="1617980"/>
            <a:ext cx="2393950" cy="337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掌握专业技能的重要性</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19195" y="1077595"/>
            <a:ext cx="102171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513712" y="206721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大学生要努力学习专业知识，不断提高自己的技能水平，以更好地适应社会发展的需要。</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195" y="1617980"/>
            <a:ext cx="2558415" cy="337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学习专业知识与技能提升</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25260" y="1077595"/>
            <a:ext cx="102171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36864" y="206721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在学习中，大学生要学会自我管理，养成专注的习惯，制订学习计划，坚定信念，持之以恒。</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405" y="1617980"/>
            <a:ext cx="2393950" cy="337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自我管理与专注习惯</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48470" y="1077595"/>
            <a:ext cx="102171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707390" y="107728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13398" y="107728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19406" y="107728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43193" y="107728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b03908c3-09ba-4ca6-92e8-07a6b1a89b98/922daf67-9ee5-11f0-ae54-826130315bc8.jpg@base@tag=imgScale&amp;m=1&amp;w=600&amp;h=360&amp;q=95922daf67-9ee5-11f0-ae54-826130315bc8"/>
          <p:cNvPicPr>
            <a:picLocks noChangeAspect="1"/>
          </p:cNvPicPr>
          <p:nvPr>
            <p:custDataLst>
              <p:tags r:id="rId18"/>
            </p:custDataLst>
          </p:nvPr>
        </p:nvPicPr>
        <p:blipFill rotWithShape="1">
          <a:blip r:embed="rId19"/>
          <a:srcRect t="5000" b="5000"/>
          <a:stretch>
            <a:fillRect/>
          </a:stretch>
        </p:blipFill>
        <p:spPr>
          <a:xfrm>
            <a:off x="912491" y="4190630"/>
            <a:ext cx="2159956" cy="1295974"/>
          </a:xfrm>
          <a:prstGeom prst="rect">
            <a:avLst/>
          </a:prstGeom>
          <a:solidFill>
            <a:schemeClr val="accent1"/>
          </a:solidFill>
          <a:ln>
            <a:solidFill>
              <a:schemeClr val="accent1">
                <a:alpha val="20000"/>
              </a:schemeClr>
            </a:solidFill>
          </a:ln>
        </p:spPr>
      </p:pic>
      <p:pic>
        <p:nvPicPr>
          <p:cNvPr id="40" name="图片 30" descr="/data/temp/b03908c3-09ba-4ca6-92e8-07a6b1a89b98/922db1e2-9ee5-11f0-ae54-826130315bc8.jpg@base@tag=imgScale&amp;m=1&amp;w=600&amp;h=360&amp;q=95922db1e2-9ee5-11f0-ae54-826130315bc8"/>
          <p:cNvPicPr>
            <a:picLocks noChangeAspect="1"/>
          </p:cNvPicPr>
          <p:nvPr>
            <p:custDataLst>
              <p:tags r:id="rId20"/>
            </p:custDataLst>
          </p:nvPr>
        </p:nvPicPr>
        <p:blipFill rotWithShape="1">
          <a:blip r:embed="rId21"/>
          <a:srcRect t="5917" b="5917"/>
          <a:stretch>
            <a:fillRect/>
          </a:stretch>
        </p:blipFill>
        <p:spPr>
          <a:xfrm>
            <a:off x="3719134" y="4190630"/>
            <a:ext cx="2159956" cy="1295974"/>
          </a:xfrm>
          <a:prstGeom prst="rect">
            <a:avLst/>
          </a:prstGeom>
          <a:solidFill>
            <a:schemeClr val="accent2"/>
          </a:solidFill>
          <a:ln>
            <a:solidFill>
              <a:schemeClr val="accent2">
                <a:alpha val="20000"/>
              </a:schemeClr>
            </a:solidFill>
          </a:ln>
        </p:spPr>
      </p:pic>
      <p:pic>
        <p:nvPicPr>
          <p:cNvPr id="41" name="图片 31" descr="/data/temp/b03908c3-09ba-4ca6-92e8-07a6b1a89b98/922db005-9ee5-11f0-ae54-826130315bc8.jpg@base@tag=imgScale&amp;m=1&amp;w=600&amp;h=360&amp;q=95922db005-9ee5-11f0-ae54-826130315bc8"/>
          <p:cNvPicPr>
            <a:picLocks noChangeAspect="1"/>
          </p:cNvPicPr>
          <p:nvPr>
            <p:custDataLst>
              <p:tags r:id="rId22"/>
            </p:custDataLst>
          </p:nvPr>
        </p:nvPicPr>
        <p:blipFill rotWithShape="1">
          <a:blip r:embed="rId23"/>
          <a:srcRect t="5417" b="4583"/>
          <a:stretch>
            <a:fillRect/>
          </a:stretch>
        </p:blipFill>
        <p:spPr>
          <a:xfrm>
            <a:off x="6525142" y="4190630"/>
            <a:ext cx="2159956" cy="1295974"/>
          </a:xfrm>
          <a:prstGeom prst="rect">
            <a:avLst/>
          </a:prstGeom>
          <a:solidFill>
            <a:schemeClr val="accent3"/>
          </a:solidFill>
          <a:ln>
            <a:solidFill>
              <a:schemeClr val="accent3">
                <a:alpha val="20000"/>
              </a:schemeClr>
            </a:solidFill>
          </a:ln>
        </p:spPr>
      </p:pic>
      <p:pic>
        <p:nvPicPr>
          <p:cNvPr id="42" name="图片 32" descr="/data/temp/b03908c3-09ba-4ca6-92e8-07a6b1a89b98/922db04e-9ee5-11f0-ae54-826130315bc8.jpg@base@tag=imgScale&amp;m=1&amp;w=600&amp;h=360&amp;q=95922db04e-9ee5-11f0-ae54-826130315bc8"/>
          <p:cNvPicPr>
            <a:picLocks noChangeAspect="1"/>
          </p:cNvPicPr>
          <p:nvPr>
            <p:custDataLst>
              <p:tags r:id="rId24"/>
            </p:custDataLst>
          </p:nvPr>
        </p:nvPicPr>
        <p:blipFill rotWithShape="1">
          <a:blip r:embed="rId25"/>
          <a:srcRect t="10083" b="10083"/>
          <a:stretch>
            <a:fillRect/>
          </a:stretch>
        </p:blipFill>
        <p:spPr>
          <a:xfrm>
            <a:off x="9348294" y="4190630"/>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475740" y="629920"/>
            <a:ext cx="688213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200">
                <a:solidFill>
                  <a:schemeClr val="accent6">
                    <a:lumMod val="75000"/>
                  </a:schemeClr>
                </a:solidFill>
              </a:rPr>
              <a:t>（四）积极参加社会实践活动</a:t>
            </a:r>
            <a:endParaRPr lang="zh-CN" altLang="en-US" sz="3200">
              <a:solidFill>
                <a:schemeClr val="accent6">
                  <a:lumMod val="75000"/>
                </a:schemeClr>
              </a:solidFill>
            </a:endParaRPr>
          </a:p>
        </p:txBody>
      </p:sp>
      <p:sp>
        <p:nvSpPr>
          <p:cNvPr id="19" name="矩形 4"/>
          <p:cNvSpPr/>
          <p:nvPr>
            <p:custDataLst>
              <p:tags r:id="rId2"/>
            </p:custDataLst>
          </p:nvPr>
        </p:nvSpPr>
        <p:spPr>
          <a:xfrm>
            <a:off x="763903" y="1886203"/>
            <a:ext cx="2985177" cy="398800"/>
          </a:xfrm>
          <a:prstGeom prst="rect">
            <a:avLst/>
          </a:prstGeom>
          <a:noFill/>
        </p:spPr>
        <p:txBody>
          <a:bodyPr wrap="square" lIns="0" tIns="0" rIns="0" bIns="0" rtlCol="0">
            <a:noAutofit/>
          </a:bodyPr>
          <a:p>
            <a:pPr algn="l">
              <a:spcBef>
                <a:spcPct val="0"/>
              </a:spcBef>
              <a:spcAft>
                <a:spcPct val="0"/>
              </a:spcAft>
            </a:pPr>
            <a:r>
              <a:rPr lang="zh-CN" altLang="en-US" sz="2000" b="1">
                <a:solidFill>
                  <a:schemeClr val="accent1"/>
                </a:solidFill>
                <a:latin typeface="+mn-ea"/>
                <a:cs typeface="+mn-ea"/>
                <a:sym typeface="+mn-ea"/>
              </a:rPr>
              <a:t>社会实践与工匠精神培养</a:t>
            </a:r>
            <a:endParaRPr lang="zh-CN" altLang="en-US" sz="2000" b="1">
              <a:solidFill>
                <a:schemeClr val="accent1"/>
              </a:solidFill>
              <a:latin typeface="+mn-ea"/>
              <a:cs typeface="+mn-ea"/>
              <a:sym typeface="+mn-ea"/>
            </a:endParaRPr>
          </a:p>
        </p:txBody>
      </p:sp>
      <p:sp>
        <p:nvSpPr>
          <p:cNvPr id="20" name="矩形 7"/>
          <p:cNvSpPr/>
          <p:nvPr>
            <p:custDataLst>
              <p:tags r:id="rId3"/>
            </p:custDataLst>
          </p:nvPr>
        </p:nvSpPr>
        <p:spPr>
          <a:xfrm>
            <a:off x="763903" y="2370732"/>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参加社会实践活动是大学生了解社会、锻炼能力和培养工匠精神的重要途径。</a:t>
            </a:r>
            <a:endParaRPr lang="zh-CN" altLang="en-US" sz="1600">
              <a:solidFill>
                <a:schemeClr val="tx1">
                  <a:lumMod val="85000"/>
                  <a:lumOff val="15000"/>
                </a:schemeClr>
              </a:solidFill>
              <a:latin typeface="+mn-ea"/>
              <a:cs typeface="+mn-ea"/>
              <a:sym typeface="+mn-ea"/>
            </a:endParaRPr>
          </a:p>
        </p:txBody>
      </p:sp>
      <p:cxnSp>
        <p:nvCxnSpPr>
          <p:cNvPr id="23" name="直接箭头连接符 3"/>
          <p:cNvCxnSpPr/>
          <p:nvPr>
            <p:custDataLst>
              <p:tags r:id="rId4"/>
            </p:custDataLst>
          </p:nvPr>
        </p:nvCxnSpPr>
        <p:spPr>
          <a:xfrm>
            <a:off x="1778685" y="230214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5"/>
            </p:custDataLst>
          </p:nvPr>
        </p:nvSpPr>
        <p:spPr>
          <a:xfrm flipH="1">
            <a:off x="3979708" y="171982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6"/>
            </p:custDataLst>
          </p:nvPr>
        </p:nvSpPr>
        <p:spPr>
          <a:xfrm>
            <a:off x="6056264" y="1719824"/>
            <a:ext cx="1682201" cy="168220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7"/>
            </p:custDataLst>
          </p:nvPr>
        </p:nvSpPr>
        <p:spPr>
          <a:xfrm rot="16200000" flipH="1">
            <a:off x="3979708" y="3687155"/>
            <a:ext cx="1682201" cy="168220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9" name="泪滴形 11"/>
          <p:cNvSpPr/>
          <p:nvPr>
            <p:custDataLst>
              <p:tags r:id="rId8"/>
            </p:custDataLst>
          </p:nvPr>
        </p:nvSpPr>
        <p:spPr>
          <a:xfrm rot="5400000">
            <a:off x="6056899" y="3687155"/>
            <a:ext cx="1682201" cy="168220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1" name="矩形 8"/>
          <p:cNvSpPr/>
          <p:nvPr>
            <p:custDataLst>
              <p:tags r:id="rId9"/>
            </p:custDataLst>
          </p:nvPr>
        </p:nvSpPr>
        <p:spPr>
          <a:xfrm>
            <a:off x="763903" y="3853533"/>
            <a:ext cx="2985177" cy="398800"/>
          </a:xfrm>
          <a:prstGeom prst="rect">
            <a:avLst/>
          </a:prstGeom>
          <a:noFill/>
        </p:spPr>
        <p:txBody>
          <a:bodyPr wrap="square" lIns="0" tIns="0" rIns="0" bIns="0" rtlCol="0">
            <a:noAutofit/>
          </a:bodyPr>
          <a:p>
            <a:pPr algn="l">
              <a:spcBef>
                <a:spcPct val="0"/>
              </a:spcBef>
              <a:spcAft>
                <a:spcPct val="0"/>
              </a:spcAft>
            </a:pPr>
            <a:r>
              <a:rPr lang="zh-CN" altLang="en-US" sz="2000" b="1">
                <a:solidFill>
                  <a:schemeClr val="accent4"/>
                </a:solidFill>
                <a:latin typeface="+mn-ea"/>
                <a:cs typeface="+mn-ea"/>
                <a:sym typeface="+mn-ea"/>
              </a:rPr>
              <a:t>创业活动与社会责任感</a:t>
            </a:r>
            <a:endParaRPr lang="zh-CN" altLang="en-US" sz="2000" b="1">
              <a:solidFill>
                <a:schemeClr val="accent4"/>
              </a:solidFill>
              <a:latin typeface="+mn-ea"/>
              <a:cs typeface="+mn-ea"/>
              <a:sym typeface="+mn-ea"/>
            </a:endParaRPr>
          </a:p>
        </p:txBody>
      </p:sp>
      <p:sp>
        <p:nvSpPr>
          <p:cNvPr id="32" name="矩形 26"/>
          <p:cNvSpPr/>
          <p:nvPr>
            <p:custDataLst>
              <p:tags r:id="rId10"/>
            </p:custDataLst>
          </p:nvPr>
        </p:nvSpPr>
        <p:spPr>
          <a:xfrm>
            <a:off x="763903" y="4338063"/>
            <a:ext cx="2985177" cy="865549"/>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创业活动不仅锻炼了大学生的实践能力，还增强了他们的社会责任感，使他们能够将工匠精神应用于实际工作中。</a:t>
            </a:r>
            <a:endParaRPr lang="zh-CN" altLang="en-US" sz="1600">
              <a:solidFill>
                <a:schemeClr val="tx1">
                  <a:lumMod val="85000"/>
                  <a:lumOff val="15000"/>
                </a:schemeClr>
              </a:solidFill>
              <a:latin typeface="+mn-ea"/>
              <a:cs typeface="+mn-ea"/>
              <a:sym typeface="+mn-ea"/>
            </a:endParaRPr>
          </a:p>
        </p:txBody>
      </p:sp>
      <p:cxnSp>
        <p:nvCxnSpPr>
          <p:cNvPr id="33" name="直接箭头连接符 14"/>
          <p:cNvCxnSpPr/>
          <p:nvPr>
            <p:custDataLst>
              <p:tags r:id="rId11"/>
            </p:custDataLst>
          </p:nvPr>
        </p:nvCxnSpPr>
        <p:spPr>
          <a:xfrm>
            <a:off x="1778685" y="4269480"/>
            <a:ext cx="1970506"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2"/>
            </p:custDataLst>
          </p:nvPr>
        </p:nvSpPr>
        <p:spPr>
          <a:xfrm>
            <a:off x="8008354" y="1885568"/>
            <a:ext cx="2965834" cy="398800"/>
          </a:xfrm>
          <a:prstGeom prst="rect">
            <a:avLst/>
          </a:prstGeom>
          <a:noFill/>
        </p:spPr>
        <p:txBody>
          <a:bodyPr wrap="square" lIns="0" tIns="0" rIns="0" bIns="0" rtlCol="0">
            <a:noAutofit/>
          </a:bodyPr>
          <a:p>
            <a:pPr>
              <a:spcBef>
                <a:spcPct val="0"/>
              </a:spcBef>
              <a:spcAft>
                <a:spcPct val="0"/>
              </a:spcAft>
            </a:pPr>
            <a:r>
              <a:rPr lang="zh-CN" altLang="en-US" sz="2000" b="1">
                <a:solidFill>
                  <a:schemeClr val="accent2"/>
                </a:solidFill>
                <a:latin typeface="+mn-ea"/>
                <a:cs typeface="+mn-ea"/>
                <a:sym typeface="+mn-ea"/>
              </a:rPr>
              <a:t>学科竞赛与实习实训</a:t>
            </a:r>
            <a:endParaRPr lang="zh-CN" altLang="en-US" sz="2000" b="1">
              <a:solidFill>
                <a:schemeClr val="accent2"/>
              </a:solidFill>
              <a:latin typeface="+mn-ea"/>
              <a:cs typeface="+mn-ea"/>
              <a:sym typeface="+mn-ea"/>
            </a:endParaRPr>
          </a:p>
        </p:txBody>
      </p:sp>
      <p:cxnSp>
        <p:nvCxnSpPr>
          <p:cNvPr id="35" name="直接箭头连接符 17"/>
          <p:cNvCxnSpPr/>
          <p:nvPr>
            <p:custDataLst>
              <p:tags r:id="rId13"/>
            </p:custDataLst>
          </p:nvPr>
        </p:nvCxnSpPr>
        <p:spPr>
          <a:xfrm flipH="1">
            <a:off x="8008354" y="2301514"/>
            <a:ext cx="1970506"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4"/>
            </p:custDataLst>
          </p:nvPr>
        </p:nvSpPr>
        <p:spPr>
          <a:xfrm>
            <a:off x="8008354" y="3852898"/>
            <a:ext cx="2965833" cy="398800"/>
          </a:xfrm>
          <a:prstGeom prst="rect">
            <a:avLst/>
          </a:prstGeom>
          <a:noFill/>
        </p:spPr>
        <p:txBody>
          <a:bodyPr wrap="square" lIns="0" tIns="0" rIns="0" bIns="0" rtlCol="0">
            <a:noAutofit/>
          </a:bodyPr>
          <a:p>
            <a:pPr>
              <a:spcBef>
                <a:spcPct val="0"/>
              </a:spcBef>
              <a:spcAft>
                <a:spcPct val="0"/>
              </a:spcAft>
            </a:pPr>
            <a:r>
              <a:rPr lang="zh-CN" altLang="en-US" sz="2000" b="1">
                <a:solidFill>
                  <a:schemeClr val="accent3"/>
                </a:solidFill>
                <a:latin typeface="+mn-ea"/>
                <a:cs typeface="+mn-ea"/>
                <a:sym typeface="+mn-ea"/>
              </a:rPr>
              <a:t>志愿服务与社会调查</a:t>
            </a:r>
            <a:endParaRPr lang="zh-CN" altLang="en-US" sz="2000" b="1">
              <a:solidFill>
                <a:schemeClr val="accent3"/>
              </a:solidFill>
              <a:latin typeface="+mn-ea"/>
              <a:cs typeface="+mn-ea"/>
              <a:sym typeface="+mn-ea"/>
            </a:endParaRPr>
          </a:p>
        </p:txBody>
      </p:sp>
      <p:cxnSp>
        <p:nvCxnSpPr>
          <p:cNvPr id="37" name="直接箭头连接符 20"/>
          <p:cNvCxnSpPr/>
          <p:nvPr>
            <p:custDataLst>
              <p:tags r:id="rId15"/>
            </p:custDataLst>
          </p:nvPr>
        </p:nvCxnSpPr>
        <p:spPr>
          <a:xfrm flipH="1">
            <a:off x="8008354" y="4268845"/>
            <a:ext cx="1970506"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520120" y="2260872"/>
            <a:ext cx="600741" cy="600741"/>
          </a:xfrm>
          <a:prstGeom prst="rect">
            <a:avLst/>
          </a:prstGeom>
          <a:effectLst>
            <a:reflection blurRad="6350" stA="29000" endPos="35000" dist="50800" dir="5400000" sy="-100000" algn="bl" rotWithShape="0"/>
          </a:effectLst>
        </p:spPr>
      </p:pic>
      <p:sp>
        <p:nvSpPr>
          <p:cNvPr id="39" name="菱形 21"/>
          <p:cNvSpPr/>
          <p:nvPr>
            <p:custDataLst>
              <p:tags r:id="rId19"/>
            </p:custDataLst>
          </p:nvPr>
        </p:nvSpPr>
        <p:spPr>
          <a:xfrm>
            <a:off x="5590150" y="331439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539806" y="424788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615728" y="222658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628428" y="4259319"/>
            <a:ext cx="538508" cy="538508"/>
          </a:xfrm>
          <a:prstGeom prst="rect">
            <a:avLst/>
          </a:prstGeom>
          <a:effectLst>
            <a:reflection blurRad="6350" stA="29000" endPos="35000" dist="50800" dir="5400000" sy="-100000" algn="bl" rotWithShape="0"/>
          </a:effectLst>
        </p:spPr>
      </p:pic>
      <p:sp>
        <p:nvSpPr>
          <p:cNvPr id="43" name="矩形 6"/>
          <p:cNvSpPr/>
          <p:nvPr>
            <p:custDataLst>
              <p:tags r:id="rId29"/>
            </p:custDataLst>
          </p:nvPr>
        </p:nvSpPr>
        <p:spPr>
          <a:xfrm>
            <a:off x="8008620" y="2370455"/>
            <a:ext cx="3335655"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通过参与学科竞赛、实习实训等活动，大学生可以培养自己的社会责任感和团队合作精神，为社会作出贡献。</a:t>
            </a:r>
            <a:endParaRPr lang="zh-CN" altLang="en-US" sz="1600">
              <a:solidFill>
                <a:schemeClr val="tx1">
                  <a:lumMod val="85000"/>
                  <a:lumOff val="15000"/>
                </a:schemeClr>
              </a:solidFill>
              <a:latin typeface="+mn-ea"/>
              <a:cs typeface="+mn-ea"/>
              <a:sym typeface="+mn-ea"/>
            </a:endParaRPr>
          </a:p>
        </p:txBody>
      </p:sp>
      <p:sp>
        <p:nvSpPr>
          <p:cNvPr id="44" name="矩形 15"/>
          <p:cNvSpPr/>
          <p:nvPr>
            <p:custDataLst>
              <p:tags r:id="rId30"/>
            </p:custDataLst>
          </p:nvPr>
        </p:nvSpPr>
        <p:spPr>
          <a:xfrm>
            <a:off x="8008620" y="4338320"/>
            <a:ext cx="3451860"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志愿服务和社会调查等活动能够帮助大学生更好地理解社会需求，培养他们的社会责任感和实际操作能力。</a:t>
            </a:r>
            <a:endParaRPr lang="zh-CN" altLang="en-US" sz="1600">
              <a:solidFill>
                <a:schemeClr val="tx1">
                  <a:lumMod val="85000"/>
                  <a:lumOff val="15000"/>
                </a:schemeClr>
              </a:solidFill>
              <a:latin typeface="+mn-ea"/>
              <a:cs typeface="+mn-ea"/>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2" name="图片 1"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6" name="标题"/>
          <p:cNvSpPr>
            <a:spLocks noGrp="1"/>
          </p:cNvSpPr>
          <p:nvPr>
            <p:custDataLst>
              <p:tags r:id="rId9"/>
            </p:custDataLst>
          </p:nvPr>
        </p:nvSpPr>
        <p:spPr>
          <a:xfrm>
            <a:off x="610870" y="1858645"/>
            <a:ext cx="10969625" cy="2506345"/>
          </a:xfrm>
          <a:prstGeom prst="rect">
            <a:avLst/>
          </a:prstGeom>
        </p:spPr>
        <p:txBody>
          <a:bodyPr vert="horz" wrap="square" lIns="91440" tIns="45720" rIns="91440" bIns="45720" rtlCol="0" anchor="b" anchorCtr="0"/>
          <a:lstStyle>
            <a:lvl1pPr algn="l" defTabSz="914400" rtl="0" eaLnBrk="1" latinLnBrk="0" hangingPunct="1">
              <a:lnSpc>
                <a:spcPct val="100000"/>
              </a:lnSpc>
              <a:spcBef>
                <a:spcPct val="0"/>
              </a:spcBef>
              <a:buNone/>
              <a:defRPr sz="6000" b="1" i="0" u="none" kern="1200" spc="0">
                <a:solidFill>
                  <a:schemeClr val="tx1">
                    <a:lumMod val="85000"/>
                    <a:lumOff val="15000"/>
                  </a:schemeClr>
                </a:solidFill>
                <a:effectLst/>
                <a:uFill>
                  <a:solidFill>
                    <a:srgbClr val="738468"/>
                  </a:solidFill>
                </a:uFill>
                <a:latin typeface="+mj-ea"/>
                <a:ea typeface="+mj-ea"/>
                <a:cs typeface="+mj-cs"/>
              </a:defRPr>
            </a:lvl1pPr>
          </a:lstStyle>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项目四　</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a:p>
            <a:pPr marL="0" indent="0" fontAlgn="auto">
              <a:lnSpc>
                <a:spcPct val="150000"/>
              </a:lnSpc>
            </a:pP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培养劳动观念</a:t>
            </a:r>
            <a:r>
              <a:rPr lang="en-US" altLang="zh-CN">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a:t>
            </a:r>
            <a:r>
              <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rPr>
              <a:t>树立工匠精神</a:t>
            </a:r>
            <a:endParaRPr lang="zh-CN" altLang="en-US">
              <a:solidFill>
                <a:schemeClr val="accent1">
                  <a:lumMod val="50000"/>
                </a:schemeClr>
              </a:solidFill>
              <a:latin typeface="汉仪大黑简" panose="02010609000101010101" charset="-122"/>
              <a:ea typeface="汉仪大黑简" panose="02010609000101010101" charset="-122"/>
              <a:cs typeface="汉仪大黑简" panose="02010609000101010101"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481455" y="447675"/>
            <a:ext cx="922909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200">
                <a:solidFill>
                  <a:schemeClr val="accent6">
                    <a:lumMod val="75000"/>
                  </a:schemeClr>
                </a:solidFill>
              </a:rPr>
              <a:t>（五）不断学习和创新</a:t>
            </a:r>
            <a:endParaRPr lang="zh-CN" altLang="en-US" sz="3200">
              <a:solidFill>
                <a:schemeClr val="accent6">
                  <a:lumMod val="75000"/>
                </a:schemeClr>
              </a:solidFill>
            </a:endParaRPr>
          </a:p>
        </p:txBody>
      </p:sp>
      <p:sp>
        <p:nvSpPr>
          <p:cNvPr id="129" name="矩形 128"/>
          <p:cNvSpPr/>
          <p:nvPr>
            <p:custDataLst>
              <p:tags r:id="rId2"/>
            </p:custDataLst>
          </p:nvPr>
        </p:nvSpPr>
        <p:spPr>
          <a:xfrm>
            <a:off x="1008534" y="2217206"/>
            <a:ext cx="3063058" cy="784104"/>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工匠精神的灵魂在于不断追求卓越和创新，大学生应保持敏锐的洞察力和创新思维，适应时代的变化。</a:t>
            </a:r>
            <a:endParaRPr lang="zh-CN" altLang="en-US" sz="1600" dirty="0">
              <a:ln>
                <a:noFill/>
                <a:prstDash val="sysDot"/>
              </a:ln>
              <a:solidFill>
                <a:schemeClr val="tx1">
                  <a:lumMod val="85000"/>
                  <a:lumOff val="15000"/>
                </a:schemeClr>
              </a:solidFill>
              <a:latin typeface="+mn-ea"/>
              <a:cs typeface="+mn-ea"/>
            </a:endParaRPr>
          </a:p>
        </p:txBody>
      </p:sp>
      <p:sp>
        <p:nvSpPr>
          <p:cNvPr id="130" name="矩形 129"/>
          <p:cNvSpPr/>
          <p:nvPr>
            <p:custDataLst>
              <p:tags r:id="rId3"/>
            </p:custDataLst>
          </p:nvPr>
        </p:nvSpPr>
        <p:spPr>
          <a:xfrm>
            <a:off x="1008534" y="1605361"/>
            <a:ext cx="3063058" cy="5670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工匠精神的创新追求</a:t>
            </a:r>
            <a:endParaRPr lang="zh-CN" altLang="en-US" sz="2200" b="1">
              <a:solidFill>
                <a:schemeClr val="accent1"/>
              </a:solidFill>
              <a:latin typeface="+mn-ea"/>
              <a:cs typeface="+mn-ea"/>
            </a:endParaRPr>
          </a:p>
        </p:txBody>
      </p:sp>
      <p:sp>
        <p:nvSpPr>
          <p:cNvPr id="131" name="矩形 130"/>
          <p:cNvSpPr/>
          <p:nvPr>
            <p:custDataLst>
              <p:tags r:id="rId4"/>
            </p:custDataLst>
          </p:nvPr>
        </p:nvSpPr>
        <p:spPr>
          <a:xfrm>
            <a:off x="922020" y="4361180"/>
            <a:ext cx="3262630" cy="147574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注重实践和经验的积累，将所学知</a:t>
            </a:r>
            <a:r>
              <a:rPr lang="zh-CN" altLang="en-US" sz="1600">
                <a:ln>
                  <a:noFill/>
                  <a:prstDash val="sysDot"/>
                </a:ln>
                <a:solidFill>
                  <a:schemeClr val="tx1">
                    <a:lumMod val="85000"/>
                    <a:lumOff val="15000"/>
                  </a:schemeClr>
                </a:solidFill>
                <a:latin typeface="+mn-ea"/>
                <a:cs typeface="+mn-ea"/>
                <a:sym typeface="+mn-ea"/>
              </a:rPr>
              <a:t>识运用到实际工作中，是大学生不断优化和创新工作方式方法的基础。</a:t>
            </a:r>
            <a:endParaRPr lang="zh-CN" altLang="en-US" sz="1600">
              <a:ln>
                <a:noFill/>
                <a:prstDash val="sysDot"/>
              </a:ln>
              <a:solidFill>
                <a:schemeClr val="tx1">
                  <a:lumMod val="85000"/>
                  <a:lumOff val="15000"/>
                </a:schemeClr>
              </a:solidFill>
              <a:latin typeface="+mn-ea"/>
              <a:cs typeface="+mn-ea"/>
            </a:endParaRPr>
          </a:p>
        </p:txBody>
      </p:sp>
      <p:sp>
        <p:nvSpPr>
          <p:cNvPr id="132" name="矩形 131"/>
          <p:cNvSpPr/>
          <p:nvPr>
            <p:custDataLst>
              <p:tags r:id="rId5"/>
            </p:custDataLst>
          </p:nvPr>
        </p:nvSpPr>
        <p:spPr>
          <a:xfrm>
            <a:off x="1008534" y="3740901"/>
            <a:ext cx="3063058" cy="5670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实践与经验的积累</a:t>
            </a:r>
            <a:endParaRPr lang="zh-CN" altLang="en-US" sz="2200" b="1">
              <a:solidFill>
                <a:schemeClr val="accent1"/>
              </a:solidFill>
              <a:latin typeface="+mn-ea"/>
              <a:cs typeface="+mn-ea"/>
            </a:endParaRPr>
          </a:p>
        </p:txBody>
      </p:sp>
      <p:sp>
        <p:nvSpPr>
          <p:cNvPr id="133" name="矩形 132"/>
          <p:cNvSpPr/>
          <p:nvPr>
            <p:custDataLst>
              <p:tags r:id="rId6"/>
            </p:custDataLst>
          </p:nvPr>
        </p:nvSpPr>
        <p:spPr>
          <a:xfrm>
            <a:off x="8009245" y="2227857"/>
            <a:ext cx="3063058" cy="784104"/>
          </a:xfrm>
          <a:prstGeom prst="rect">
            <a:avLst/>
          </a:prstGeom>
          <a:noFill/>
        </p:spPr>
        <p:txBody>
          <a:bodyPr wrap="square" lIns="0" tIns="0" rIns="0" bIns="0" rtlCol="0" anchor="t" anchorCtr="0">
            <a:noAutofit/>
          </a:bodyPr>
          <a:p>
            <a:pPr algn="l">
              <a:lnSpc>
                <a:spcPct val="150000"/>
              </a:lnSpc>
              <a:buClrTx/>
              <a:buSzTx/>
              <a:buFontTx/>
            </a:pPr>
            <a:r>
              <a:rPr lang="zh-CN" altLang="en-US" sz="1600">
                <a:ln>
                  <a:noFill/>
                  <a:prstDash val="sysDot"/>
                </a:ln>
                <a:solidFill>
                  <a:schemeClr val="tx1">
                    <a:lumMod val="85000"/>
                    <a:lumOff val="15000"/>
                  </a:schemeClr>
                </a:solidFill>
                <a:latin typeface="+mn-ea"/>
                <a:cs typeface="+mn-ea"/>
              </a:rPr>
              <a:t>在不断变化的社会环境中，大学生要不断学习新的知识和技能，以适应职业发展的需求和时代的变化。</a:t>
            </a:r>
            <a:endParaRPr lang="zh-CN" altLang="en-US" sz="1600">
              <a:ln>
                <a:noFill/>
                <a:prstDash val="sysDot"/>
              </a:ln>
              <a:solidFill>
                <a:schemeClr val="tx1">
                  <a:lumMod val="85000"/>
                  <a:lumOff val="15000"/>
                </a:schemeClr>
              </a:solidFill>
              <a:latin typeface="+mn-ea"/>
              <a:cs typeface="+mn-ea"/>
            </a:endParaRPr>
          </a:p>
        </p:txBody>
      </p:sp>
      <p:sp>
        <p:nvSpPr>
          <p:cNvPr id="134" name="矩形 133"/>
          <p:cNvSpPr/>
          <p:nvPr>
            <p:custDataLst>
              <p:tags r:id="rId7"/>
            </p:custDataLst>
          </p:nvPr>
        </p:nvSpPr>
        <p:spPr>
          <a:xfrm>
            <a:off x="8009255" y="1605280"/>
            <a:ext cx="3461385" cy="5670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适应时代变化的学习需求</a:t>
            </a:r>
            <a:endParaRPr lang="zh-CN" altLang="en-US" sz="2200" b="1">
              <a:solidFill>
                <a:schemeClr val="accent2"/>
              </a:solidFill>
              <a:latin typeface="+mn-ea"/>
              <a:cs typeface="+mn-ea"/>
            </a:endParaRPr>
          </a:p>
        </p:txBody>
      </p:sp>
      <p:sp>
        <p:nvSpPr>
          <p:cNvPr id="135" name="矩形 134"/>
          <p:cNvSpPr/>
          <p:nvPr>
            <p:custDataLst>
              <p:tags r:id="rId8"/>
            </p:custDataLst>
          </p:nvPr>
        </p:nvSpPr>
        <p:spPr>
          <a:xfrm>
            <a:off x="8009245" y="4361030"/>
            <a:ext cx="3063058" cy="78410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不断学习和创新的精神能够帮助大学生提升解决问题的能力，实现个人职业目标，为国家和社会的发展作出贡献。</a:t>
            </a:r>
            <a:endParaRPr lang="zh-CN" altLang="en-US" sz="1600">
              <a:ln>
                <a:noFill/>
                <a:prstDash val="sysDot"/>
              </a:ln>
              <a:solidFill>
                <a:schemeClr val="tx1">
                  <a:lumMod val="85000"/>
                  <a:lumOff val="15000"/>
                </a:schemeClr>
              </a:solidFill>
              <a:latin typeface="+mn-ea"/>
              <a:cs typeface="+mn-ea"/>
            </a:endParaRPr>
          </a:p>
        </p:txBody>
      </p:sp>
      <p:sp>
        <p:nvSpPr>
          <p:cNvPr id="140" name="矩形 139"/>
          <p:cNvSpPr/>
          <p:nvPr>
            <p:custDataLst>
              <p:tags r:id="rId9"/>
            </p:custDataLst>
          </p:nvPr>
        </p:nvSpPr>
        <p:spPr>
          <a:xfrm>
            <a:off x="8009245" y="3742084"/>
            <a:ext cx="3063058" cy="5670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解决问题与实现目标</a:t>
            </a:r>
            <a:endParaRPr lang="zh-CN" altLang="en-US" sz="2200" b="1">
              <a:solidFill>
                <a:schemeClr val="accent2"/>
              </a:solidFill>
              <a:latin typeface="+mn-ea"/>
              <a:cs typeface="+mn-ea"/>
            </a:endParaRPr>
          </a:p>
        </p:txBody>
      </p:sp>
      <p:pic>
        <p:nvPicPr>
          <p:cNvPr id="141" name="图片 140" descr="/data/temp/3237ac99-d899-4aad-8410-097d5bf50c46/4e898783-9ee6-11f0-981f-a6b003ba3062.jpeg4e898783-9ee6-11f0-981f-a6b003ba3062"/>
          <p:cNvPicPr>
            <a:picLocks noChangeAspect="1"/>
          </p:cNvPicPr>
          <p:nvPr>
            <p:custDataLst>
              <p:tags r:id="rId10"/>
            </p:custDataLst>
          </p:nvPr>
        </p:nvPicPr>
        <p:blipFill rotWithShape="1">
          <a:blip r:embed="rId11"/>
          <a:srcRect t="16667" b="16667"/>
          <a:stretch>
            <a:fillRect/>
          </a:stretch>
        </p:blipFill>
        <p:spPr>
          <a:xfrm>
            <a:off x="4383739" y="1699446"/>
            <a:ext cx="1509600" cy="1509600"/>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42" name="图片 141" descr="/data/temp/3237ac99-d899-4aad-8410-097d5bf50c46/4e8988c0-9ee6-11f0-981f-a6b003ba3062.jpeg4e8988c0-9ee6-11f0-981f-a6b003ba3062"/>
          <p:cNvPicPr>
            <a:picLocks noChangeAspect="1"/>
          </p:cNvPicPr>
          <p:nvPr>
            <p:custDataLst>
              <p:tags r:id="rId12"/>
            </p:custDataLst>
          </p:nvPr>
        </p:nvPicPr>
        <p:blipFill rotWithShape="1">
          <a:blip r:embed="rId13"/>
          <a:srcRect t="16667" b="16667"/>
          <a:stretch>
            <a:fillRect/>
          </a:stretch>
        </p:blipFill>
        <p:spPr>
          <a:xfrm>
            <a:off x="6210398" y="1699446"/>
            <a:ext cx="1509600" cy="1509600"/>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43" name="图片 142" descr="/data/temp/3237ac99-d899-4aad-8410-097d5bf50c46/4e8988c7-9ee6-11f0-981f-a6b003ba3062.jpeg4e8988c7-9ee6-11f0-981f-a6b003ba3062"/>
          <p:cNvPicPr>
            <a:picLocks noChangeAspect="1"/>
          </p:cNvPicPr>
          <p:nvPr>
            <p:custDataLst>
              <p:tags r:id="rId14"/>
            </p:custDataLst>
          </p:nvPr>
        </p:nvPicPr>
        <p:blipFill>
          <a:blip r:embed="rId15"/>
          <a:srcRect t="12444" b="12444"/>
          <a:stretch>
            <a:fillRect/>
          </a:stretch>
        </p:blipFill>
        <p:spPr>
          <a:xfrm>
            <a:off x="4388473" y="3711314"/>
            <a:ext cx="1509600" cy="1509600"/>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145" name="图片 144" descr="/data/temp/3237ac99-d899-4aad-8410-097d5bf50c46/4e8989a5-9ee6-11f0-981f-a6b003ba3062.jpeg4e8989a5-9ee6-11f0-981f-a6b003ba3062"/>
          <p:cNvPicPr>
            <a:picLocks noChangeAspect="1"/>
          </p:cNvPicPr>
          <p:nvPr>
            <p:custDataLst>
              <p:tags r:id="rId16"/>
            </p:custDataLst>
          </p:nvPr>
        </p:nvPicPr>
        <p:blipFill>
          <a:blip r:embed="rId17"/>
          <a:srcRect/>
          <a:stretch>
            <a:fillRect/>
          </a:stretch>
        </p:blipFill>
        <p:spPr>
          <a:xfrm>
            <a:off x="6210398" y="3711314"/>
            <a:ext cx="1509600" cy="1509600"/>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46" name="八边形 145"/>
          <p:cNvSpPr/>
          <p:nvPr>
            <p:custDataLst>
              <p:tags r:id="rId18"/>
            </p:custDataLst>
          </p:nvPr>
        </p:nvSpPr>
        <p:spPr>
          <a:xfrm>
            <a:off x="4383739" y="2736742"/>
            <a:ext cx="471858" cy="471858"/>
          </a:xfrm>
          <a:prstGeom prst="octagon">
            <a:avLst/>
          </a:prstGeom>
          <a:solidFill>
            <a:schemeClr val="accent1"/>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48" name="八边形 147"/>
          <p:cNvSpPr/>
          <p:nvPr>
            <p:custDataLst>
              <p:tags r:id="rId19"/>
            </p:custDataLst>
          </p:nvPr>
        </p:nvSpPr>
        <p:spPr>
          <a:xfrm>
            <a:off x="7247694" y="2736742"/>
            <a:ext cx="471858" cy="471858"/>
          </a:xfrm>
          <a:prstGeom prst="octagon">
            <a:avLst/>
          </a:prstGeom>
          <a:solidFill>
            <a:schemeClr val="accent2"/>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49" name="八边形 148"/>
          <p:cNvSpPr/>
          <p:nvPr>
            <p:custDataLst>
              <p:tags r:id="rId20"/>
            </p:custDataLst>
          </p:nvPr>
        </p:nvSpPr>
        <p:spPr>
          <a:xfrm>
            <a:off x="4383739" y="4748610"/>
            <a:ext cx="471858" cy="471858"/>
          </a:xfrm>
          <a:prstGeom prst="octagon">
            <a:avLst/>
          </a:prstGeom>
          <a:solidFill>
            <a:schemeClr val="accent1"/>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151" name="八边形 150"/>
          <p:cNvSpPr/>
          <p:nvPr>
            <p:custDataLst>
              <p:tags r:id="rId21"/>
            </p:custDataLst>
          </p:nvPr>
        </p:nvSpPr>
        <p:spPr>
          <a:xfrm>
            <a:off x="7247694" y="4748610"/>
            <a:ext cx="471858" cy="471858"/>
          </a:xfrm>
          <a:prstGeom prst="octagon">
            <a:avLst/>
          </a:prstGeom>
          <a:solidFill>
            <a:schemeClr val="accent2"/>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521460" y="314325"/>
            <a:ext cx="10128885"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精工传承</a:t>
            </a:r>
            <a:r>
              <a:rPr lang="en-US" altLang="zh-CN" sz="3600">
                <a:solidFill>
                  <a:schemeClr val="accent6">
                    <a:lumMod val="75000"/>
                  </a:schemeClr>
                </a:solidFill>
              </a:rPr>
              <a:t>，</a:t>
            </a:r>
            <a:r>
              <a:rPr lang="zh-CN" altLang="en-US" sz="3600">
                <a:solidFill>
                  <a:schemeClr val="accent6">
                    <a:lumMod val="75000"/>
                  </a:schemeClr>
                </a:solidFill>
              </a:rPr>
              <a:t>匠心筑梦</a:t>
            </a:r>
            <a:endParaRPr lang="zh-CN" altLang="en-US" sz="3600">
              <a:solidFill>
                <a:schemeClr val="accent6">
                  <a:lumMod val="75000"/>
                </a:schemeClr>
              </a:solidFill>
            </a:endParaRPr>
          </a:p>
        </p:txBody>
      </p:sp>
      <p:pic>
        <p:nvPicPr>
          <p:cNvPr id="4" name="ooz7GIAFIUPQBYBAECLFeaLj5leBjBexjLACbn">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085850" y="993140"/>
            <a:ext cx="9949815" cy="567817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p:nvPr>
            <p:ph type="title" idx="1"/>
            <p:custDataLst>
              <p:tags r:id="rId1"/>
            </p:custDataLst>
          </p:nvPr>
        </p:nvSpPr>
        <p:spPr/>
        <p:txBody>
          <a:bodyPr/>
          <a:p>
            <a:pPr marL="0" indent="0" algn="ctr">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bject 107"/>
          <p:cNvSpPr txBox="1"/>
          <p:nvPr>
            <p:custDataLst>
              <p:tags r:id="rId1"/>
            </p:custDataLst>
          </p:nvPr>
        </p:nvSpPr>
        <p:spPr>
          <a:xfrm>
            <a:off x="1228726" y="1462405"/>
            <a:ext cx="2979420" cy="692785"/>
          </a:xfrm>
          <a:prstGeom prst="rect">
            <a:avLst/>
          </a:prstGeom>
        </p:spPr>
        <p:txBody>
          <a:bodyPr vert="horz" wrap="square" tIns="0" bIns="0" rtlCol="0" anchor="b" anchorCtr="0">
            <a:normAutofit/>
          </a:bodyPr>
          <a:p>
            <a:pPr marL="0" indent="0" algn="l">
              <a:lnSpc>
                <a:spcPct val="100000"/>
              </a:lnSpc>
              <a:spcBef>
                <a:spcPts val="0"/>
              </a:spcBef>
              <a:spcAft>
                <a:spcPts val="0"/>
              </a:spcAft>
              <a:buSzPct val="100000"/>
              <a:buNone/>
            </a:pPr>
            <a:r>
              <a:rPr lang="zh-CN" altLang="en-US" sz="4200" b="0" i="0" spc="430">
                <a:solidFill>
                  <a:schemeClr val="accent1">
                    <a:lumMod val="75000"/>
                  </a:schemeClr>
                </a:solidFill>
                <a:latin typeface="Arial Black" panose="020B0A04020102020204" charset="0"/>
                <a:ea typeface="汉仪大黑简" panose="02010609000101010101" charset="-122"/>
              </a:rPr>
              <a:t>目录</a:t>
            </a:r>
            <a:endParaRPr lang="zh-CN" altLang="en-US" sz="4200" b="0" i="0" spc="430">
              <a:solidFill>
                <a:schemeClr val="accent1">
                  <a:lumMod val="75000"/>
                </a:schemeClr>
              </a:solidFill>
              <a:latin typeface="Arial Black" panose="020B0A04020102020204" charset="0"/>
              <a:ea typeface="汉仪大黑简" panose="02010609000101010101" charset="-122"/>
            </a:endParaRPr>
          </a:p>
        </p:txBody>
      </p:sp>
      <p:sp>
        <p:nvSpPr>
          <p:cNvPr id="5" name="Object 108"/>
          <p:cNvSpPr txBox="1"/>
          <p:nvPr>
            <p:custDataLst>
              <p:tags r:id="rId2"/>
            </p:custDataLst>
          </p:nvPr>
        </p:nvSpPr>
        <p:spPr>
          <a:xfrm>
            <a:off x="1239520" y="3235325"/>
            <a:ext cx="6991350" cy="1927225"/>
          </a:xfrm>
          <a:prstGeom prst="rect">
            <a:avLst/>
          </a:prstGeom>
        </p:spPr>
        <p:txBody>
          <a:bodyPr vert="horz" wrap="square" tIns="0" bIns="0" rtlCol="0" anchor="t" anchorCtr="0"/>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任务一　领悟工匠精神的科学内涵</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任务二　认识工匠精神的时代价值</a:t>
            </a:r>
            <a:r>
              <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rPr>
              <a:t> </a:t>
            </a:r>
            <a:endParaRPr lang="en-US" altLang="zh-CN" sz="2800" b="0" i="0" spc="149">
              <a:solidFill>
                <a:schemeClr val="dk1"/>
              </a:solidFill>
              <a:latin typeface="Arial Black" panose="020B0A04020102020204" charset="0"/>
              <a:ea typeface="汉仪中黑 简" panose="00020600040101010101" charset="-122"/>
              <a:cs typeface="汉仪中黑 简" panose="00020600040101010101" charset="-122"/>
            </a:endParaRPr>
          </a:p>
          <a:p>
            <a:pPr lvl="0" indent="0" algn="l" fontAlgn="auto">
              <a:lnSpc>
                <a:spcPct val="150000"/>
              </a:lnSpc>
              <a:spcBef>
                <a:spcPts val="0"/>
              </a:spcBef>
              <a:spcAft>
                <a:spcPts val="0"/>
              </a:spcAft>
              <a:buSzPct val="100000"/>
              <a:buNone/>
            </a:pPr>
            <a:r>
              <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rPr>
              <a:t>任务三　传承工匠精神</a:t>
            </a:r>
            <a:endParaRPr lang="zh-CN" altLang="en-US" sz="2800" b="0" i="0" spc="149">
              <a:solidFill>
                <a:schemeClr val="dk1"/>
              </a:solidFill>
              <a:latin typeface="Arial Black" panose="020B0A04020102020204" charset="0"/>
              <a:ea typeface="汉仪中黑 简" panose="00020600040101010101" charset="-122"/>
              <a:cs typeface="汉仪中黑 简" panose="00020600040101010101" charset="-122"/>
            </a:endParaRPr>
          </a:p>
        </p:txBody>
      </p:sp>
      <p:cxnSp>
        <p:nvCxnSpPr>
          <p:cNvPr id="28" name="直接连接符 27"/>
          <p:cNvCxnSpPr/>
          <p:nvPr>
            <p:custDataLst>
              <p:tags r:id="rId3"/>
            </p:custDataLst>
          </p:nvPr>
        </p:nvCxnSpPr>
        <p:spPr>
          <a:xfrm>
            <a:off x="1451611" y="2853055"/>
            <a:ext cx="361442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4"/>
            </p:custDataLst>
          </p:nvPr>
        </p:nvCxnSpPr>
        <p:spPr>
          <a:xfrm>
            <a:off x="1449071" y="2853055"/>
            <a:ext cx="676275" cy="0"/>
          </a:xfrm>
          <a:prstGeom prst="line">
            <a:avLst/>
          </a:prstGeom>
          <a:ln w="889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p:pic>
        <p:nvPicPr>
          <p:cNvPr id="7" name="图片 6" descr="VCG41N688515050y"/>
          <p:cNvPicPr>
            <a:picLocks noChangeAspect="1"/>
          </p:cNvPicPr>
          <p:nvPr>
            <p:custDataLst>
              <p:tags r:id="rId1"/>
            </p:custDataLst>
          </p:nvPr>
        </p:nvPicPr>
        <p:blipFill>
          <a:blip r:embed="rId2"/>
          <a:stretch>
            <a:fillRect/>
          </a:stretch>
        </p:blipFill>
        <p:spPr>
          <a:xfrm>
            <a:off x="-317" y="0"/>
            <a:ext cx="12192635" cy="6857365"/>
          </a:xfrm>
          <a:prstGeom prst="rect">
            <a:avLst/>
          </a:prstGeom>
        </p:spPr>
      </p:pic>
      <p:pic>
        <p:nvPicPr>
          <p:cNvPr id="6" name="图片 5" descr="4_画板 1"/>
          <p:cNvPicPr>
            <a:picLocks noChangeAspect="1"/>
          </p:cNvPicPr>
          <p:nvPr>
            <p:custDataLst>
              <p:tags r:id="rId3"/>
            </p:custDataLst>
          </p:nvPr>
        </p:nvPicPr>
        <p:blipFill>
          <a:blip r:embed="rId4"/>
          <a:srcRect r="85161" b="70205"/>
          <a:stretch>
            <a:fillRect/>
          </a:stretch>
        </p:blipFill>
        <p:spPr>
          <a:xfrm>
            <a:off x="-3175" y="0"/>
            <a:ext cx="1803385" cy="2036243"/>
          </a:xfrm>
          <a:prstGeom prst="rect">
            <a:avLst/>
          </a:prstGeom>
        </p:spPr>
      </p:pic>
      <p:pic>
        <p:nvPicPr>
          <p:cNvPr id="9" name="图片 8" descr="4_画板 1"/>
          <p:cNvPicPr>
            <a:picLocks noChangeAspect="1"/>
          </p:cNvPicPr>
          <p:nvPr>
            <p:custDataLst>
              <p:tags r:id="rId5"/>
            </p:custDataLst>
          </p:nvPr>
        </p:nvPicPr>
        <p:blipFill>
          <a:blip r:embed="rId6"/>
          <a:srcRect l="1005" t="68806" r="84156" b="1676"/>
          <a:stretch>
            <a:fillRect/>
          </a:stretch>
        </p:blipFill>
        <p:spPr>
          <a:xfrm>
            <a:off x="-3175" y="4844549"/>
            <a:ext cx="1803385" cy="2017260"/>
          </a:xfrm>
          <a:prstGeom prst="rect">
            <a:avLst/>
          </a:prstGeom>
        </p:spPr>
      </p:pic>
      <p:pic>
        <p:nvPicPr>
          <p:cNvPr id="10" name="图片 9" descr="4_画板 1"/>
          <p:cNvPicPr>
            <a:picLocks noChangeAspect="1"/>
          </p:cNvPicPr>
          <p:nvPr>
            <p:custDataLst>
              <p:tags r:id="rId7"/>
            </p:custDataLst>
          </p:nvPr>
        </p:nvPicPr>
        <p:blipFill>
          <a:blip r:embed="rId4"/>
          <a:srcRect l="85292" b="70205"/>
          <a:stretch>
            <a:fillRect/>
          </a:stretch>
        </p:blipFill>
        <p:spPr>
          <a:xfrm>
            <a:off x="10402649" y="0"/>
            <a:ext cx="1789338" cy="2038984"/>
          </a:xfrm>
          <a:prstGeom prst="rect">
            <a:avLst/>
          </a:prstGeom>
        </p:spPr>
      </p:pic>
      <p:pic>
        <p:nvPicPr>
          <p:cNvPr id="12" name="图片 11" descr="4_画板 1"/>
          <p:cNvPicPr>
            <a:picLocks noChangeAspect="1"/>
          </p:cNvPicPr>
          <p:nvPr>
            <p:custDataLst>
              <p:tags r:id="rId8"/>
            </p:custDataLst>
          </p:nvPr>
        </p:nvPicPr>
        <p:blipFill>
          <a:blip r:embed="rId4"/>
          <a:srcRect l="83029" t="66989" r="1101" b="1345"/>
          <a:stretch>
            <a:fillRect/>
          </a:stretch>
        </p:blipFill>
        <p:spPr>
          <a:xfrm>
            <a:off x="10387965" y="4839241"/>
            <a:ext cx="1802752" cy="2022569"/>
          </a:xfrm>
          <a:prstGeom prst="rect">
            <a:avLst/>
          </a:prstGeom>
        </p:spPr>
      </p:pic>
      <p:sp>
        <p:nvSpPr>
          <p:cNvPr id="8" name="文本框 7"/>
          <p:cNvSpPr txBox="1"/>
          <p:nvPr>
            <p:custDataLst>
              <p:tags r:id="rId9"/>
            </p:custDataLst>
          </p:nvPr>
        </p:nvSpPr>
        <p:spPr>
          <a:xfrm>
            <a:off x="875030" y="1165860"/>
            <a:ext cx="10014585" cy="5215890"/>
          </a:xfrm>
          <a:prstGeom prst="rect">
            <a:avLst/>
          </a:prstGeom>
          <a:noFill/>
        </p:spPr>
        <p:txBody>
          <a:bodyPr wrap="square" rtlCol="0">
            <a:spAutoFit/>
          </a:bodyPr>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知识目标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掌握工匠精神</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执着专注、精益求精、一丝不苟、追求卓越</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的科学内涵及其逻辑关系。</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熟悉工匠精神在国家、企业、个人层面的时代价值。</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了解传承工匠精神的实践路径，包括审视工匠地位、参与社会实践、提升专业技能等具体方法。</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能力目标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能结合艾爱国、赵智俊等工匠案例，分析工匠精神在不同领域的具体体现。</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能将工匠精神转化为学习与实践行动，如制订专业技能提升计划、参与学科竞赛或实习实训。</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能在解决实际问题中践行</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精益求精、追求卓越</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，如通过创新思维优化学习方法或实践流程。</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rPr>
              <a:t>素质目标</a:t>
            </a:r>
            <a:endParaRPr lang="zh-CN" altLang="en-US" sz="2000" b="1">
              <a:solidFill>
                <a:schemeClr val="accent3">
                  <a:lumMod val="75000"/>
                </a:schemeClr>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1.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树立</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职业平等、劳动光荣</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的价值认同，培育对专业领域的执着专注与敬业精神。</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2.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锤炼</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精益求精、一丝不苟</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的职业素养，在学习和实践中追求细节精准与品质提升。</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a:p>
            <a:pPr indent="0" fontAlgn="auto">
              <a:lnSpc>
                <a:spcPct val="150000"/>
              </a:lnSpc>
              <a:spcBef>
                <a:spcPts val="0"/>
              </a:spcBef>
              <a:spcAft>
                <a:spcPts val="0"/>
              </a:spcAft>
            </a:pP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3. </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厚植</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技能报国、匠心筑梦</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的家国情怀，形成</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终身学习、守正创新</a:t>
            </a:r>
            <a:r>
              <a:rPr lang="en-US" altLang="zh-CN">
                <a:solidFill>
                  <a:schemeClr val="dk1"/>
                </a:solidFill>
                <a:latin typeface="汉仪中黑 简" panose="00020600040101010101" charset="-122"/>
                <a:ea typeface="汉仪中黑 简" panose="00020600040101010101" charset="-122"/>
                <a:cs typeface="汉仪中黑 简" panose="00020600040101010101" charset="-122"/>
              </a:rPr>
              <a:t>”</a:t>
            </a:r>
            <a:r>
              <a:rPr lang="zh-CN" altLang="en-US">
                <a:solidFill>
                  <a:schemeClr val="dk1"/>
                </a:solidFill>
                <a:latin typeface="汉仪中黑 简" panose="00020600040101010101" charset="-122"/>
                <a:ea typeface="汉仪中黑 简" panose="00020600040101010101" charset="-122"/>
                <a:cs typeface="汉仪中黑 简" panose="00020600040101010101" charset="-122"/>
              </a:rPr>
              <a:t>的时代担当。</a:t>
            </a:r>
            <a:endParaRPr lang="zh-CN" altLang="en-US">
              <a:solidFill>
                <a:schemeClr val="dk1"/>
              </a:solidFill>
              <a:latin typeface="汉仪中黑 简" panose="00020600040101010101" charset="-122"/>
              <a:ea typeface="汉仪中黑 简" panose="00020600040101010101" charset="-122"/>
              <a:cs typeface="汉仪中黑 简" panose="00020600040101010101" charset="-122"/>
            </a:endParaRPr>
          </a:p>
        </p:txBody>
      </p:sp>
      <p:sp>
        <p:nvSpPr>
          <p:cNvPr id="2" name="文本框 1"/>
          <p:cNvSpPr txBox="1"/>
          <p:nvPr>
            <p:custDataLst>
              <p:tags r:id="rId10"/>
            </p:custDataLst>
          </p:nvPr>
        </p:nvSpPr>
        <p:spPr>
          <a:xfrm>
            <a:off x="4292283" y="244475"/>
            <a:ext cx="3415665" cy="645160"/>
          </a:xfrm>
          <a:prstGeom prst="rect">
            <a:avLst/>
          </a:prstGeom>
          <a:noFill/>
        </p:spPr>
        <p:txBody>
          <a:bodyPr wrap="square" rtlCol="0">
            <a:spAutoFit/>
          </a:bodyPr>
          <a:p>
            <a:pPr algn="ctr"/>
            <a:r>
              <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rPr>
              <a:t>学习目标</a:t>
            </a:r>
            <a:endParaRPr lang="zh-CN" altLang="en-US" sz="3600" b="1" spc="200">
              <a:solidFill>
                <a:schemeClr val="accent6">
                  <a:lumMod val="75000"/>
                </a:schemeClr>
              </a:solidFill>
              <a:uFillTx/>
              <a:latin typeface="Arial" panose="020B0604020202020204" pitchFamily="34" charset="0"/>
              <a:ea typeface="汉仪中黑 简" panose="00020600040101010101" charset="-122"/>
              <a:cs typeface="+mj-cs"/>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ctrTitle" idx="1"/>
            <p:custDataLst>
              <p:tags r:id="rId1"/>
            </p:custDataLst>
          </p:nvPr>
        </p:nvSpPr>
        <p:spPr>
          <a:xfrm>
            <a:off x="4852035" y="1128395"/>
            <a:ext cx="6891655" cy="4600575"/>
          </a:xfrm>
        </p:spPr>
        <p:txBody>
          <a:bodyPr>
            <a:noAutofit/>
          </a:bodyPr>
          <a:p>
            <a:pPr indent="0" algn="ctr">
              <a:lnSpc>
                <a:spcPct val="150000"/>
              </a:lnSpc>
              <a:spcBef>
                <a:spcPts val="0"/>
              </a:spcBef>
              <a:spcAft>
                <a:spcPts val="0"/>
              </a:spcAft>
              <a:buSzPct val="100000"/>
              <a:buNone/>
            </a:pPr>
            <a:r>
              <a:rPr lang="zh-CN" altLang="en-US" sz="6600">
                <a:solidFill>
                  <a:schemeClr val="accent1">
                    <a:lumMod val="50000"/>
                  </a:schemeClr>
                </a:solidFill>
              </a:rPr>
              <a:t>任务一　</a:t>
            </a:r>
            <a:br>
              <a:rPr lang="zh-CN" altLang="en-US" sz="6600">
                <a:solidFill>
                  <a:schemeClr val="accent1">
                    <a:lumMod val="50000"/>
                  </a:schemeClr>
                </a:solidFill>
              </a:rPr>
            </a:br>
            <a:r>
              <a:rPr lang="zh-CN" altLang="en-US" sz="6600">
                <a:solidFill>
                  <a:schemeClr val="accent1">
                    <a:lumMod val="50000"/>
                  </a:schemeClr>
                </a:solidFill>
              </a:rPr>
              <a:t>领悟工匠精神的科学内涵</a:t>
            </a:r>
            <a:endParaRPr lang="zh-CN" altLang="en-US" sz="6600">
              <a:solidFill>
                <a:schemeClr val="accent1">
                  <a:lumMod val="50000"/>
                </a:schemeClr>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651000" y="256540"/>
            <a:ext cx="3378835" cy="69342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z="3600" spc="0" dirty="0">
                <a:solidFill>
                  <a:schemeClr val="accent6">
                    <a:lumMod val="75000"/>
                  </a:schemeClr>
                </a:solidFill>
                <a:uFillTx/>
              </a:rPr>
              <a:t>一、执着专注</a:t>
            </a:r>
            <a:endParaRPr lang="zh-CN" altLang="en-US" sz="3600" spc="0" dirty="0">
              <a:solidFill>
                <a:schemeClr val="accent6">
                  <a:lumMod val="75000"/>
                </a:schemeClr>
              </a:solidFill>
              <a:uFillTx/>
            </a:endParaRPr>
          </a:p>
        </p:txBody>
      </p:sp>
      <p:pic>
        <p:nvPicPr>
          <p:cNvPr id="2" name="图片 4" descr="/data/temp/163fc590-af9b-428b-97ee-e3f6917132ea/3c2ac11b-9ee2-11f0-a452-6a0bf625640f.jpg@base@tag=imgScale&amp;m=1&amp;w=509&amp;h=273&amp;q=953c2ac11b-9ee2-11f0-a452-6a0bf625640f"/>
          <p:cNvPicPr>
            <a:picLocks noChangeAspect="1"/>
          </p:cNvPicPr>
          <p:nvPr>
            <p:custDataLst>
              <p:tags r:id="rId2"/>
            </p:custDataLst>
          </p:nvPr>
        </p:nvPicPr>
        <p:blipFill>
          <a:blip r:embed="rId3"/>
          <a:srcRect t="4791" b="14681"/>
          <a:stretch>
            <a:fillRect/>
          </a:stretch>
        </p:blipFill>
        <p:spPr>
          <a:xfrm>
            <a:off x="1430401" y="256952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3" name="图片 11" descr="/data/temp/163fc590-af9b-428b-97ee-e3f6917132ea/3c2ac0cd-9ee2-11f0-a452-6a0bf625640f.jpg@base@tag=imgScale&amp;m=1&amp;w=509&amp;h=273&amp;q=953c2ac0cd-9ee2-11f0-a452-6a0bf625640f"/>
          <p:cNvPicPr>
            <a:picLocks noChangeAspect="1"/>
          </p:cNvPicPr>
          <p:nvPr>
            <p:custDataLst>
              <p:tags r:id="rId4"/>
            </p:custDataLst>
          </p:nvPr>
        </p:nvPicPr>
        <p:blipFill>
          <a:blip r:embed="rId5"/>
          <a:srcRect l="9251" t="13553"/>
          <a:stretch>
            <a:fillRect/>
          </a:stretch>
        </p:blipFill>
        <p:spPr>
          <a:xfrm>
            <a:off x="1430401" y="376834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4" name="图片 5" descr="/data/temp/163fc590-af9b-428b-97ee-e3f6917132ea/3c2ac1d4-9ee2-11f0-a452-6a0bf625640f.jpg@base@tag=imgScale&amp;m=1&amp;w=509&amp;h=273&amp;q=953c2ac1d4-9ee2-11f0-a452-6a0bf625640f"/>
          <p:cNvPicPr>
            <a:picLocks noChangeAspect="1"/>
          </p:cNvPicPr>
          <p:nvPr>
            <p:custDataLst>
              <p:tags r:id="rId6"/>
            </p:custDataLst>
          </p:nvPr>
        </p:nvPicPr>
        <p:blipFill rotWithShape="1">
          <a:blip r:embed="rId7"/>
          <a:srcRect t="9834" b="9834"/>
          <a:stretch>
            <a:fillRect/>
          </a:stretch>
        </p:blipFill>
        <p:spPr>
          <a:xfrm>
            <a:off x="1430401" y="496716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7" name="图片 35" descr="/data/temp/163fc590-af9b-428b-97ee-e3f6917132ea/3c2ac049-9ee2-11f0-a452-6a0bf625640f.jpg@base@tag=imgScale&amp;m=1&amp;w=508&amp;h=273&amp;q=953c2ac049-9ee2-11f0-a452-6a0bf625640f"/>
          <p:cNvPicPr>
            <a:picLocks noChangeAspect="1"/>
          </p:cNvPicPr>
          <p:nvPr>
            <p:custDataLst>
              <p:tags r:id="rId8"/>
            </p:custDataLst>
          </p:nvPr>
        </p:nvPicPr>
        <p:blipFill>
          <a:blip r:embed="rId9"/>
          <a:srcRect t="9682" b="9682"/>
          <a:stretch>
            <a:fillRect/>
          </a:stretch>
        </p:blipFill>
        <p:spPr>
          <a:xfrm>
            <a:off x="1430401" y="136943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8" name="矩形 36"/>
          <p:cNvSpPr/>
          <p:nvPr>
            <p:custDataLst>
              <p:tags r:id="rId10"/>
            </p:custDataLst>
          </p:nvPr>
        </p:nvSpPr>
        <p:spPr>
          <a:xfrm>
            <a:off x="3496945" y="1746885"/>
            <a:ext cx="78854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执着专注是工匠精神的基础，内心笃定是立身之本，体现了工匠们在高超技艺背后所拥有的坚定信念和专注精神。</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496945" y="1411605"/>
            <a:ext cx="78854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5"/>
                </a:solidFill>
                <a:latin typeface="+mn-ea"/>
                <a:cs typeface="+mn-ea"/>
              </a:rPr>
              <a:t>内心笃定：立身之本</a:t>
            </a:r>
            <a:endParaRPr lang="zh-CN" altLang="en-US" sz="2000" b="1">
              <a:solidFill>
                <a:schemeClr val="accent5"/>
              </a:solidFill>
              <a:latin typeface="+mn-ea"/>
              <a:cs typeface="+mn-ea"/>
            </a:endParaRPr>
          </a:p>
        </p:txBody>
      </p:sp>
      <p:sp>
        <p:nvSpPr>
          <p:cNvPr id="11" name="矩形 40"/>
          <p:cNvSpPr/>
          <p:nvPr>
            <p:custDataLst>
              <p:tags r:id="rId12"/>
            </p:custDataLst>
          </p:nvPr>
        </p:nvSpPr>
        <p:spPr>
          <a:xfrm>
            <a:off x="3496945" y="2945765"/>
            <a:ext cx="78854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专心致志是工匠精神的重要组成部分，要求工匠们心无旁骛，全神贯注于技能的磨砺和提升，以达到精湛的水平。</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496945" y="2609850"/>
            <a:ext cx="78854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5"/>
                </a:solidFill>
                <a:latin typeface="+mn-ea"/>
                <a:cs typeface="+mn-ea"/>
              </a:rPr>
              <a:t>专心致志：技能的磨砺</a:t>
            </a:r>
            <a:endParaRPr lang="zh-CN" altLang="en-US" sz="2000" b="1">
              <a:solidFill>
                <a:schemeClr val="accent5"/>
              </a:solidFill>
              <a:latin typeface="+mn-ea"/>
              <a:cs typeface="+mn-ea"/>
            </a:endParaRPr>
          </a:p>
        </p:txBody>
      </p:sp>
      <p:sp>
        <p:nvSpPr>
          <p:cNvPr id="14" name="矩形 44"/>
          <p:cNvSpPr/>
          <p:nvPr>
            <p:custDataLst>
              <p:tags r:id="rId14"/>
            </p:custDataLst>
          </p:nvPr>
        </p:nvSpPr>
        <p:spPr>
          <a:xfrm>
            <a:off x="3496945" y="4144645"/>
            <a:ext cx="78854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耐心执着是工匠精神的又一关键要素，促使工匠们在技艺精进过程中，不断如切如磋，如琢如磨，追求极致。</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496945" y="3808730"/>
            <a:ext cx="78854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5"/>
                </a:solidFill>
                <a:latin typeface="+mn-ea"/>
                <a:cs typeface="+mn-ea"/>
              </a:rPr>
              <a:t>耐心执着：技艺的精进</a:t>
            </a:r>
            <a:endParaRPr lang="zh-CN" altLang="en-US" sz="2000" b="1">
              <a:solidFill>
                <a:schemeClr val="accent5"/>
              </a:solidFill>
              <a:latin typeface="+mn-ea"/>
              <a:cs typeface="+mn-ea"/>
            </a:endParaRPr>
          </a:p>
        </p:txBody>
      </p:sp>
      <p:sp>
        <p:nvSpPr>
          <p:cNvPr id="16" name="矩形 48"/>
          <p:cNvSpPr/>
          <p:nvPr>
            <p:custDataLst>
              <p:tags r:id="rId16"/>
            </p:custDataLst>
          </p:nvPr>
        </p:nvSpPr>
        <p:spPr>
          <a:xfrm>
            <a:off x="3496945" y="5343525"/>
            <a:ext cx="788543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坚持不懈是工匠精神的体现，激励工匠们面对困难和挑战时，始终保持“路漫漫其修远兮，吾将上下而求索”的精神，以实现梦想。</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496945" y="5007610"/>
            <a:ext cx="788543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5"/>
                </a:solidFill>
                <a:latin typeface="+mn-ea"/>
                <a:cs typeface="+mn-ea"/>
              </a:rPr>
              <a:t>坚持不懈：梦想的实现</a:t>
            </a:r>
            <a:endParaRPr lang="zh-CN" altLang="en-US" sz="2000" b="1">
              <a:solidFill>
                <a:schemeClr val="accent5"/>
              </a:solidFill>
              <a:latin typeface="+mn-ea"/>
              <a:cs typeface="+mn-ea"/>
            </a:endParaRPr>
          </a:p>
        </p:txBody>
      </p:sp>
    </p:spTree>
    <p:custDataLst>
      <p:tags r:id="rId1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1965325" y="443230"/>
            <a:ext cx="955675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二、精益求精</a:t>
            </a:r>
            <a:endParaRPr lang="zh-CN" altLang="en-US" sz="3600">
              <a:solidFill>
                <a:schemeClr val="accent6">
                  <a:lumMod val="75000"/>
                </a:schemeClr>
              </a:solidFill>
            </a:endParaRPr>
          </a:p>
        </p:txBody>
      </p:sp>
      <p:sp>
        <p:nvSpPr>
          <p:cNvPr id="8" name="矩形 2"/>
          <p:cNvSpPr/>
          <p:nvPr>
            <p:custDataLst>
              <p:tags r:id="rId2"/>
            </p:custDataLst>
          </p:nvPr>
        </p:nvSpPr>
        <p:spPr>
          <a:xfrm>
            <a:off x="912495" y="2301240"/>
            <a:ext cx="227711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工匠精神体现了对产品质量或服务的永无止境的极致追求，是精益求精的体现，其核心在于对工作的热爱和梦想。</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843280" y="1615440"/>
            <a:ext cx="2423795"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工匠精神的定义与意义</a:t>
            </a:r>
            <a:endParaRPr lang="zh-CN" altLang="en-US" b="1" kern="0">
              <a:solidFill>
                <a:schemeClr val="accent5"/>
              </a:solidFill>
              <a:latin typeface="+mn-ea"/>
              <a:cs typeface="+mn-ea"/>
            </a:endParaRPr>
          </a:p>
        </p:txBody>
      </p:sp>
      <p:sp>
        <p:nvSpPr>
          <p:cNvPr id="13" name="矩形 4"/>
          <p:cNvSpPr/>
          <p:nvPr>
            <p:custDataLst>
              <p:tags r:id="rId4"/>
            </p:custDataLst>
          </p:nvPr>
        </p:nvSpPr>
        <p:spPr>
          <a:xfrm>
            <a:off x="948055" y="1043305"/>
            <a:ext cx="10642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5"/>
                </a:solidFill>
                <a:latin typeface="+mn-ea"/>
                <a:cs typeface="+mn-ea"/>
              </a:rPr>
              <a:t>01</a:t>
            </a:r>
            <a:endParaRPr lang="en-US" altLang="zh-CN" sz="7200" b="1" kern="0">
              <a:solidFill>
                <a:schemeClr val="accent5"/>
              </a:solidFill>
              <a:latin typeface="+mn-ea"/>
              <a:cs typeface="+mn-ea"/>
            </a:endParaRPr>
          </a:p>
        </p:txBody>
      </p:sp>
      <p:sp>
        <p:nvSpPr>
          <p:cNvPr id="16" name="矩形 5"/>
          <p:cNvSpPr/>
          <p:nvPr>
            <p:custDataLst>
              <p:tags r:id="rId5"/>
            </p:custDataLst>
          </p:nvPr>
        </p:nvSpPr>
        <p:spPr>
          <a:xfrm>
            <a:off x="3719195" y="2301240"/>
            <a:ext cx="227711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极致源于梦想，追求源于热爱，工匠们立足本职岗位，无论从事何种劳动，都应干一行、爱一行、钻一行。</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649980" y="1615440"/>
            <a:ext cx="2423795"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梦想与热爱的追求</a:t>
            </a:r>
            <a:endParaRPr lang="zh-CN" altLang="en-US" b="1" kern="0">
              <a:solidFill>
                <a:schemeClr val="accent5"/>
              </a:solidFill>
              <a:latin typeface="+mn-ea"/>
              <a:cs typeface="+mn-ea"/>
            </a:endParaRPr>
          </a:p>
        </p:txBody>
      </p:sp>
      <p:sp>
        <p:nvSpPr>
          <p:cNvPr id="18" name="矩形 9"/>
          <p:cNvSpPr/>
          <p:nvPr>
            <p:custDataLst>
              <p:tags r:id="rId7"/>
            </p:custDataLst>
          </p:nvPr>
        </p:nvSpPr>
        <p:spPr>
          <a:xfrm>
            <a:off x="3754755" y="1043305"/>
            <a:ext cx="10642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5"/>
                </a:solidFill>
                <a:latin typeface="+mn-ea"/>
                <a:cs typeface="+mn-ea"/>
              </a:rPr>
              <a:t>02</a:t>
            </a:r>
            <a:endParaRPr lang="en-US" altLang="zh-CN" sz="7200" b="1" kern="0" dirty="0">
              <a:solidFill>
                <a:schemeClr val="accent5"/>
              </a:solidFill>
              <a:latin typeface="+mn-ea"/>
              <a:cs typeface="+mn-ea"/>
            </a:endParaRPr>
          </a:p>
        </p:txBody>
      </p:sp>
      <p:sp>
        <p:nvSpPr>
          <p:cNvPr id="20" name="矩形 10"/>
          <p:cNvSpPr/>
          <p:nvPr>
            <p:custDataLst>
              <p:tags r:id="rId8"/>
            </p:custDataLst>
          </p:nvPr>
        </p:nvSpPr>
        <p:spPr>
          <a:xfrm>
            <a:off x="6525260" y="2301240"/>
            <a:ext cx="227711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任何劳动者，不论劳动技术含量如何，只要勤于学习、善于实践，兢兢业业、精益求精，就能创造闪光的人生。</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456045" y="1615440"/>
            <a:ext cx="2423795"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干一行、爱一行、钻一行的实践</a:t>
            </a:r>
            <a:endParaRPr lang="zh-CN" altLang="en-US" b="1" kern="0">
              <a:solidFill>
                <a:schemeClr val="accent5"/>
              </a:solidFill>
              <a:latin typeface="+mn-ea"/>
              <a:cs typeface="+mn-ea"/>
            </a:endParaRPr>
          </a:p>
        </p:txBody>
      </p:sp>
      <p:sp>
        <p:nvSpPr>
          <p:cNvPr id="22" name="矩形 14"/>
          <p:cNvSpPr/>
          <p:nvPr>
            <p:custDataLst>
              <p:tags r:id="rId10"/>
            </p:custDataLst>
          </p:nvPr>
        </p:nvSpPr>
        <p:spPr>
          <a:xfrm>
            <a:off x="6560820" y="1043305"/>
            <a:ext cx="10642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5"/>
                </a:solidFill>
                <a:latin typeface="+mn-ea"/>
                <a:cs typeface="+mn-ea"/>
              </a:rPr>
              <a:t>03</a:t>
            </a:r>
            <a:endParaRPr lang="en-US" altLang="zh-CN" sz="7200" b="1" kern="0" dirty="0">
              <a:solidFill>
                <a:schemeClr val="accent5"/>
              </a:solidFill>
              <a:latin typeface="+mn-ea"/>
              <a:cs typeface="+mn-ea"/>
            </a:endParaRPr>
          </a:p>
        </p:txBody>
      </p:sp>
      <p:sp>
        <p:nvSpPr>
          <p:cNvPr id="24" name="矩形 27"/>
          <p:cNvSpPr/>
          <p:nvPr>
            <p:custDataLst>
              <p:tags r:id="rId11"/>
            </p:custDataLst>
          </p:nvPr>
        </p:nvSpPr>
        <p:spPr>
          <a:xfrm>
            <a:off x="9348470" y="2301240"/>
            <a:ext cx="227711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徐立平、彭祥华、周皓等工匠通过精益求精的工作态度和技艺，实现了在各自领域的卓越成就。</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279255" y="1615440"/>
            <a:ext cx="2423795"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5"/>
                </a:solidFill>
                <a:latin typeface="+mn-ea"/>
                <a:cs typeface="+mn-ea"/>
              </a:rPr>
              <a:t>精益求精的典型例子</a:t>
            </a:r>
            <a:endParaRPr lang="zh-CN" altLang="en-US" b="1" kern="0">
              <a:solidFill>
                <a:schemeClr val="accent5"/>
              </a:solidFill>
              <a:latin typeface="+mn-ea"/>
              <a:cs typeface="+mn-ea"/>
            </a:endParaRPr>
          </a:p>
        </p:txBody>
      </p:sp>
      <p:sp>
        <p:nvSpPr>
          <p:cNvPr id="26" name="矩形 33"/>
          <p:cNvSpPr/>
          <p:nvPr>
            <p:custDataLst>
              <p:tags r:id="rId13"/>
            </p:custDataLst>
          </p:nvPr>
        </p:nvSpPr>
        <p:spPr>
          <a:xfrm>
            <a:off x="9384030" y="1043305"/>
            <a:ext cx="10642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5"/>
                </a:solidFill>
                <a:latin typeface="+mn-ea"/>
                <a:cs typeface="+mn-ea"/>
              </a:rPr>
              <a:t>04</a:t>
            </a:r>
            <a:endParaRPr lang="en-US" altLang="zh-CN" sz="7200" b="1" kern="0">
              <a:solidFill>
                <a:schemeClr val="accent5"/>
              </a:solidFill>
              <a:latin typeface="+mn-ea"/>
              <a:cs typeface="+mn-ea"/>
            </a:endParaRPr>
          </a:p>
        </p:txBody>
      </p:sp>
      <p:cxnSp>
        <p:nvCxnSpPr>
          <p:cNvPr id="35" name="直接连接符 13"/>
          <p:cNvCxnSpPr/>
          <p:nvPr>
            <p:custDataLst>
              <p:tags r:id="rId14"/>
            </p:custDataLst>
          </p:nvPr>
        </p:nvCxnSpPr>
        <p:spPr>
          <a:xfrm>
            <a:off x="742950" y="10429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48958" y="10429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54966" y="10429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78753" y="1042999"/>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32cb2d49-4d48-485d-ac7d-2223ef3231e3/89d1e8e7-9ee2-11f0-b243-5628cff95308.jpg@base@tag=imgScale&amp;m=1&amp;w=600&amp;h=360&amp;q=9589d1e8e7-9ee2-11f0-b243-5628cff95308"/>
          <p:cNvPicPr>
            <a:picLocks noChangeAspect="1"/>
          </p:cNvPicPr>
          <p:nvPr>
            <p:custDataLst>
              <p:tags r:id="rId18"/>
            </p:custDataLst>
          </p:nvPr>
        </p:nvPicPr>
        <p:blipFill rotWithShape="1">
          <a:blip r:embed="rId19"/>
          <a:srcRect t="5000" b="5000"/>
          <a:stretch>
            <a:fillRect/>
          </a:stretch>
        </p:blipFill>
        <p:spPr>
          <a:xfrm>
            <a:off x="948051" y="4320170"/>
            <a:ext cx="2159956" cy="1295974"/>
          </a:xfrm>
          <a:prstGeom prst="rect">
            <a:avLst/>
          </a:prstGeom>
          <a:solidFill>
            <a:schemeClr val="accent5"/>
          </a:solidFill>
          <a:ln>
            <a:solidFill>
              <a:schemeClr val="accent5">
                <a:alpha val="20000"/>
              </a:schemeClr>
            </a:solidFill>
          </a:ln>
        </p:spPr>
      </p:pic>
      <p:pic>
        <p:nvPicPr>
          <p:cNvPr id="40" name="图片 30" descr="/data/temp/32cb2d49-4d48-485d-ac7d-2223ef3231e3/89d1e910-9ee2-11f0-b243-5628cff95308.jpg@base@tag=imgScale&amp;m=1&amp;w=600&amp;h=360&amp;q=9589d1e910-9ee2-11f0-b243-5628cff95308"/>
          <p:cNvPicPr>
            <a:picLocks noChangeAspect="1"/>
          </p:cNvPicPr>
          <p:nvPr>
            <p:custDataLst>
              <p:tags r:id="rId20"/>
            </p:custDataLst>
          </p:nvPr>
        </p:nvPicPr>
        <p:blipFill rotWithShape="1">
          <a:blip r:embed="rId21"/>
          <a:srcRect t="5000" b="5000"/>
          <a:stretch>
            <a:fillRect/>
          </a:stretch>
        </p:blipFill>
        <p:spPr>
          <a:xfrm>
            <a:off x="3754694" y="4320170"/>
            <a:ext cx="2159956" cy="1295974"/>
          </a:xfrm>
          <a:prstGeom prst="rect">
            <a:avLst/>
          </a:prstGeom>
          <a:solidFill>
            <a:schemeClr val="accent5"/>
          </a:solidFill>
          <a:ln>
            <a:solidFill>
              <a:schemeClr val="accent5">
                <a:alpha val="20000"/>
              </a:schemeClr>
            </a:solidFill>
          </a:ln>
        </p:spPr>
      </p:pic>
      <p:pic>
        <p:nvPicPr>
          <p:cNvPr id="41" name="图片 31" descr="/data/temp/32cb2d49-4d48-485d-ac7d-2223ef3231e3/89d1e9b2-9ee2-11f0-b243-5628cff95308.jpg@base@tag=imgScale&amp;m=1&amp;w=600&amp;h=360&amp;q=9589d1e9b2-9ee2-11f0-b243-5628cff95308"/>
          <p:cNvPicPr>
            <a:picLocks noChangeAspect="1"/>
          </p:cNvPicPr>
          <p:nvPr>
            <p:custDataLst>
              <p:tags r:id="rId22"/>
            </p:custDataLst>
          </p:nvPr>
        </p:nvPicPr>
        <p:blipFill rotWithShape="1">
          <a:blip r:embed="rId23"/>
          <a:srcRect t="5000" b="5000"/>
          <a:stretch>
            <a:fillRect/>
          </a:stretch>
        </p:blipFill>
        <p:spPr>
          <a:xfrm>
            <a:off x="6560702" y="4320170"/>
            <a:ext cx="2159956" cy="1295974"/>
          </a:xfrm>
          <a:prstGeom prst="rect">
            <a:avLst/>
          </a:prstGeom>
          <a:solidFill>
            <a:schemeClr val="accent5"/>
          </a:solidFill>
          <a:ln>
            <a:solidFill>
              <a:schemeClr val="accent5">
                <a:alpha val="20000"/>
              </a:schemeClr>
            </a:solidFill>
          </a:ln>
        </p:spPr>
      </p:pic>
      <p:pic>
        <p:nvPicPr>
          <p:cNvPr id="42" name="图片 32" descr="/data/temp/32cb2d49-4d48-485d-ac7d-2223ef3231e3/89d1ea9c-9ee2-11f0-b243-5628cff95308.jpg@base@tag=imgScale&amp;m=1&amp;w=600&amp;h=360&amp;q=9589d1ea9c-9ee2-11f0-b243-5628cff95308"/>
          <p:cNvPicPr>
            <a:picLocks noChangeAspect="1"/>
          </p:cNvPicPr>
          <p:nvPr>
            <p:custDataLst>
              <p:tags r:id="rId24"/>
            </p:custDataLst>
          </p:nvPr>
        </p:nvPicPr>
        <p:blipFill rotWithShape="1">
          <a:blip r:embed="rId25"/>
          <a:srcRect t="4917" b="4917"/>
          <a:stretch>
            <a:fillRect/>
          </a:stretch>
        </p:blipFill>
        <p:spPr>
          <a:xfrm>
            <a:off x="9383854" y="4320170"/>
            <a:ext cx="2159956" cy="1295974"/>
          </a:xfrm>
          <a:prstGeom prst="rect">
            <a:avLst/>
          </a:prstGeom>
          <a:solidFill>
            <a:schemeClr val="accent5"/>
          </a:solidFill>
          <a:ln>
            <a:solidFill>
              <a:schemeClr val="accent5">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05890" y="326390"/>
            <a:ext cx="5772150" cy="441960"/>
          </a:xfrm>
        </p:spPr>
        <p:txBody>
          <a:bodyPr>
            <a:noAutofit/>
          </a:bodyPr>
          <a:lstStyle/>
          <a:p>
            <a:r>
              <a:rPr lang="zh-CN" altLang="en-US" sz="3600">
                <a:solidFill>
                  <a:schemeClr val="accent6">
                    <a:lumMod val="75000"/>
                  </a:schemeClr>
                </a:solidFill>
              </a:rPr>
              <a:t>三、一丝不苟</a:t>
            </a:r>
            <a:endParaRPr lang="zh-CN" altLang="en-US" sz="3600">
              <a:solidFill>
                <a:schemeClr val="accent6">
                  <a:lumMod val="75000"/>
                </a:schemeClr>
              </a:solidFill>
            </a:endParaRPr>
          </a:p>
        </p:txBody>
      </p:sp>
      <p:pic>
        <p:nvPicPr>
          <p:cNvPr id="129" name="图片 128" descr="/data/temp/4e30ad7c-b71c-42d9-a71c-b6afda4ef2c2/8864c85d-9ee2-11f0-b1e5-12277ffc08dd.jpg@base@tag=imgScale&amp;m=1&amp;w=1537&amp;h=1903&amp;q=958864c85d-9ee2-11f0-b1e5-12277ffc08dd"/>
          <p:cNvPicPr>
            <a:picLocks noChangeAspect="1"/>
          </p:cNvPicPr>
          <p:nvPr>
            <p:custDataLst>
              <p:tags r:id="rId2"/>
            </p:custDataLst>
          </p:nvPr>
        </p:nvPicPr>
        <p:blipFill rotWithShape="1">
          <a:blip r:embed="rId3"/>
          <a:srcRect t="4037" b="13332"/>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84530" y="1240155"/>
            <a:ext cx="5448300"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84530" y="1969770"/>
            <a:ext cx="253301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一丝不苟体现了工匠认真细致、笃实严谨的工作态度，是其最核心的竞争力，表明对工作的热情和责任感。</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244600" y="1473835"/>
            <a:ext cx="240474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工作态度的重要性</a:t>
            </a:r>
            <a:endParaRPr lang="zh-CN" altLang="en-US" sz="20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80765" y="1969770"/>
            <a:ext cx="265112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“差之毫厘，谬以千里”，一丝不苟的态度要求劳动者在面对挑战时心存敬畏，做好每一个细节，以抵御风险。</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40835" y="1473835"/>
            <a:ext cx="240474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一丝不苟与责任感</a:t>
            </a:r>
            <a:endParaRPr lang="zh-CN" altLang="en-US" sz="20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85165" y="1372235"/>
            <a:ext cx="492125" cy="46863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86765" y="1473835"/>
            <a:ext cx="278765" cy="265430"/>
          </a:xfrm>
          <a:prstGeom prst="rect">
            <a:avLst/>
          </a:prstGeom>
        </p:spPr>
      </p:pic>
      <p:sp>
        <p:nvSpPr>
          <p:cNvPr id="29" name="圆角矩形 28"/>
          <p:cNvSpPr/>
          <p:nvPr>
            <p:custDataLst>
              <p:tags r:id="rId13"/>
            </p:custDataLst>
          </p:nvPr>
        </p:nvSpPr>
        <p:spPr>
          <a:xfrm>
            <a:off x="3581400" y="1372235"/>
            <a:ext cx="492125" cy="46863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83000" y="1473835"/>
            <a:ext cx="278765" cy="265430"/>
          </a:xfrm>
          <a:prstGeom prst="rect">
            <a:avLst/>
          </a:prstGeom>
        </p:spPr>
      </p:pic>
      <p:sp>
        <p:nvSpPr>
          <p:cNvPr id="16" name="正文"/>
          <p:cNvSpPr txBox="1"/>
          <p:nvPr>
            <p:custDataLst>
              <p:tags r:id="rId17"/>
            </p:custDataLst>
          </p:nvPr>
        </p:nvSpPr>
        <p:spPr>
          <a:xfrm>
            <a:off x="684530" y="4328160"/>
            <a:ext cx="240474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优秀的工匠能够从细节入手，一丝不苟地工作，练就一身“独门绝技”，成为行业的佼佼者。</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245235" y="3786505"/>
            <a:ext cx="240474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从细微处洞察大局</a:t>
            </a:r>
            <a:endParaRPr lang="zh-CN" altLang="en-US" sz="20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80765" y="4328160"/>
            <a:ext cx="301625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张凯、胡双钱、管延安等工匠通过一丝不苟的工作态度，在各自的岗位上创造了不平凡的业绩，体现了工匠精神。</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141470" y="3786505"/>
            <a:ext cx="240474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一丝不苟的实践案例</a:t>
            </a:r>
            <a:endParaRPr lang="zh-CN" altLang="en-US" sz="20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85165" y="3707765"/>
            <a:ext cx="492125" cy="468630"/>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sp>
        <p:nvSpPr>
          <p:cNvPr id="22" name="圆角矩形 21"/>
          <p:cNvSpPr/>
          <p:nvPr>
            <p:custDataLst>
              <p:tags r:id="rId22"/>
            </p:custDataLst>
          </p:nvPr>
        </p:nvSpPr>
        <p:spPr>
          <a:xfrm>
            <a:off x="3581400" y="3707765"/>
            <a:ext cx="492125" cy="468630"/>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86130" y="3808730"/>
            <a:ext cx="280035" cy="26670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82365" y="3808730"/>
            <a:ext cx="280035" cy="266700"/>
          </a:xfrm>
          <a:prstGeom prst="rect">
            <a:avLst/>
          </a:prstGeom>
        </p:spPr>
      </p:pic>
    </p:spTree>
    <p:custDataLst>
      <p:tags r:id="rId2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473200" y="446405"/>
            <a:ext cx="10022840" cy="441960"/>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a:lstStyle>
          <a:p>
            <a:r>
              <a:rPr lang="zh-CN" altLang="en-US" sz="3600">
                <a:solidFill>
                  <a:schemeClr val="accent6">
                    <a:lumMod val="75000"/>
                  </a:schemeClr>
                </a:solidFill>
              </a:rPr>
              <a:t>四、追求卓越</a:t>
            </a:r>
            <a:endParaRPr lang="zh-CN" altLang="en-US" sz="3600">
              <a:solidFill>
                <a:schemeClr val="accent6">
                  <a:lumMod val="75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追求卓越是工匠精神的灵魂，体现了工匠终身学习的动力，以及在技能上的不断超越和创新。</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4"/>
                </a:solidFill>
                <a:latin typeface="+mn-ea"/>
                <a:cs typeface="+mn-ea"/>
              </a:rPr>
              <a:t>终身学习与技能超越</a:t>
            </a:r>
            <a:endParaRPr lang="zh-CN" altLang="en-US" sz="2400" b="1">
              <a:solidFill>
                <a:schemeClr val="accent4"/>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高质量发展需要脚踏实地、埋头苦干，同时也要登高望远，在攻坚克难中追求卓越，勇攀高峰。</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4"/>
                </a:solidFill>
                <a:latin typeface="+mn-ea"/>
                <a:cs typeface="+mn-ea"/>
              </a:rPr>
              <a:t>高质量发展的实践路径</a:t>
            </a:r>
            <a:endParaRPr lang="zh-CN" altLang="en-US" sz="2400" b="1">
              <a:solidFill>
                <a:schemeClr val="accent4"/>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追求卓越不仅包括对技能的超越，还包括面向未来的传承与创新，以适应新时代高质量发展的需求。</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面向未来的传承与创新</a:t>
            </a:r>
            <a:endParaRPr lang="zh-CN" altLang="en-US" sz="2400" b="1">
              <a:solidFill>
                <a:schemeClr val="accent4"/>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工匠精神的追求卓越，不仅关乎个人的技能提升，也是推动社会进步和经济发展的关键因素。</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追求卓越的现实意义</a:t>
            </a:r>
            <a:endParaRPr lang="zh-CN" altLang="en-US" sz="2400" b="1">
              <a:solidFill>
                <a:schemeClr val="accent4"/>
              </a:solidFill>
              <a:latin typeface="+mn-ea"/>
              <a:cs typeface="+mn-ea"/>
            </a:endParaRPr>
          </a:p>
        </p:txBody>
      </p:sp>
      <p:pic>
        <p:nvPicPr>
          <p:cNvPr id="19" name="图片 22" descr="/data/temp/9e010c99-0e1f-4bb0-9cca-56b35dc89ec6/89d76b96-9ee2-11f0-9970-fa649b99082f.jpg@base@tag=imgScale&amp;m=1&amp;w=450&amp;h=450&amp;q=9589d76b96-9ee2-11f0-9970-fa649b99082f"/>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9e010c99-0e1f-4bb0-9cca-56b35dc89ec6/89d76bf4-9ee2-11f0-9970-fa649b99082f.png@base@tag=imgScale&amp;m=1&amp;w=450&amp;h=450&amp;q=9589d76bf4-9ee2-11f0-9970-fa649b99082f"/>
          <p:cNvPicPr>
            <a:picLocks noChangeAspect="1"/>
          </p:cNvPicPr>
          <p:nvPr>
            <p:custDataLst>
              <p:tags r:id="rId12"/>
            </p:custDataLst>
          </p:nvPr>
        </p:nvPicPr>
        <p:blipFill rotWithShape="1">
          <a:blip r:embed="rId13"/>
          <a:srcRect l="15909" r="15909"/>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9e010c99-0e1f-4bb0-9cca-56b35dc89ec6/89d76d06-9ee2-11f0-9970-fa649b99082f.jpg@base@tag=imgScale&amp;m=1&amp;w=450&amp;h=450&amp;q=9589d76d06-9ee2-11f0-9970-fa649b99082f"/>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9e010c99-0e1f-4bb0-9cca-56b35dc89ec6/89d76d7a-9ee2-11f0-9970-fa649b99082f.jpg@base@tag=imgScale&amp;m=1&amp;w=450&amp;h=450&amp;q=9589d76d7a-9ee2-11f0-9970-fa649b99082f"/>
          <p:cNvPicPr>
            <a:picLocks noChangeAspect="1"/>
          </p:cNvPicPr>
          <p:nvPr>
            <p:custDataLst>
              <p:tags r:id="rId16"/>
            </p:custDataLst>
          </p:nvPr>
        </p:nvPicPr>
        <p:blipFill>
          <a:blip r:embed="rId17"/>
          <a:srcRect t="10457" b="1045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318226" y="2882548"/>
            <a:ext cx="506392" cy="506392"/>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391785" y="2882548"/>
            <a:ext cx="506392" cy="506392"/>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4318226" y="5041659"/>
            <a:ext cx="506392" cy="506392"/>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391785" y="5041659"/>
            <a:ext cx="506392" cy="506392"/>
          </a:xfrm>
          <a:prstGeom prst="octagon">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0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1014.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0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0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10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10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53426358\&quot;,\&quot;product_name\&quot;:\&quot;\&quot;,\&quot;intention_code\&quot;:\&quot;\&quot;}&quot;}*gallery_gallery_ai_v2.1.6_ONLINE*8c6e3314ba62791e45735feccf238117-slide-0"/>
  <p:tag name="KSO_WM_UNIT_LINE_FILL_TYPE" val="2"/>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649214636\&quot;,\&quot;product_name\&quot;:\&quot;\&quot;,\&quot;intention_code\&quot;:\&quot;\&quot;}&quot;}*gallery_gallery_ai_v2.1.6_ONLINE*8c6e3314ba62791e45735feccf238117-slide-0"/>
  <p:tag name="KSO_WM_UNIT_LINE_FILL_TYPE" val="2"/>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08755382\&quot;,\&quot;product_name\&quot;:\&quot;\&quot;,\&quot;intention_code\&quot;:\&quot;\&quot;}&quot;}*gallery_gallery_ai_v2.1.6_ONLINE*8c6e3314ba62791e45735feccf238117-slide-0"/>
  <p:tag name="KSO_WM_UNIT_LINE_FILL_TYPE" val="2"/>
  <p:tag name="KSO_WM_UNIT_USESOURCEFORMAT_APPLY" val="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5.7,&quot;top&quot;:84.82401122344315,&quot;width&quot;:867.9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05206028\&quot;,\&quot;product_name\&quot;:\&quot;\&quot;,\&quot;intention_code\&quot;:\&quot;\&quot;}&quot;}*gallery_gallery_ai_v2.1.6_ONLINE*8c6e3314ba62791e45735feccf238117-slide-0"/>
  <p:tag name="KSO_WM_UNIT_LINE_FILL_TYPE" val="2"/>
  <p:tag name="KSO_WM_UNIT_USESOURCEFORMAT_APPLY" val="1"/>
</p:tagLst>
</file>

<file path=ppt/tags/tag103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0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1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1052.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1054.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55.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56.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10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10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60.14984251968502,&quot;top&quot;:135.40157609266748,&quot;width&quot;:842.25015748031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1059.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1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5,6,5,6,5,6]}"/>
</p:tagLst>
</file>

<file path=ppt/tags/tag10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98"/>
  <p:tag name="KSO_WM_DIAGRAM_USE_COLOR_VALUE" val="{&quot;color_scheme&quot;:1,&quot;color_type&quot;:1,&quot;theme_color_indexes&quot;:[5,6,5,6,5,6]}"/>
</p:tagLst>
</file>

<file path=ppt/tags/tag1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105"/>
  <p:tag name="KSO_WM_DIAGRAM_USE_COLOR_VALUE" val="{&quot;color_scheme&quot;:1,&quot;color_type&quot;:1,&quot;theme_color_indexes&quot;:[5,6,5,6,5,6]}"/>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113"/>
  <p:tag name="KSO_WM_DIAGRAM_USE_COLOR_VALUE" val="{&quot;color_scheme&quot;:1,&quot;color_type&quot;:1,&quot;theme_color_indexes&quot;:[5,6,5,6,5,6]}"/>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SHAPE_GUID" val="128"/>
  <p:tag name="KSO_WM_DIAGRAM_USE_COLOR_VALUE" val="{&quot;color_scheme&quot;:1,&quot;color_type&quot;:1,&quot;theme_color_indexes&quot;:[5,6,5,6,5,6]}"/>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7.90047395313405,&quot;left&quot;:65.4,&quot;top&quot;:74.79653392088176,&quot;width&quot;:837.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107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3379]}"/>
</p:tagLst>
</file>

<file path=ppt/tags/tag10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7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20*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Lst>
</file>

<file path=ppt/tags/tag1081.xml><?xml version="1.0" encoding="utf-8"?>
<p:tagLst xmlns:p="http://schemas.openxmlformats.org/presentationml/2006/main">
  <p:tag name="KSO_WM_SLIDE_ID" val="custom20226887_20"/>
  <p:tag name="KSO_WM_TEMPLATE_SUBCATEGORY" val="21"/>
  <p:tag name="KSO_WM_TEMPLATE_MASTER_TYPE" val="1"/>
  <p:tag name="KSO_WM_TEMPLATE_COLOR_TYPE" val="1"/>
  <p:tag name="KSO_WM_SLIDE_TYPE" val="endPage"/>
  <p:tag name="KSO_WM_SLIDE_SUBTYPE" val="pureTxt"/>
  <p:tag name="KSO_WM_SLIDE_ITEM_CNT" val="0"/>
  <p:tag name="KSO_WM_SLIDE_INDEX" val="20"/>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4、7、12、13、14、15、16、17、18、20、24、25、28、33、36、40、43、44"/>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2&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CHIP_COLORING" val="1"/>
  <p:tag name="KSO_WM_TEMPLATE_ASSEMBLE_XID" val="630f0d27a35593066dfcb859"/>
  <p:tag name="KSO_WM_TEMPLATE_ASSEMBLE_GROUPID" val="62fee3efa35593066dad3b70"/>
</p:tagLst>
</file>

<file path=ppt/tags/tag1082.xml><?xml version="1.0" encoding="utf-8"?>
<p:tagLst xmlns:p="http://schemas.openxmlformats.org/presentationml/2006/main">
  <p:tag name="COMMONDATA" val="eyJoZGlkIjoiMGVmOGUyMWZjODhjZTJlZjIzZGY0ZmZjMDg0YmUwNjIifQ=="/>
  <p:tag name="KSO_WPP_MARK_KEY" val="2714d2c7-9e65-45e2-b3f8-9b64eec4850b"/>
  <p:tag name="resource_record_key" val="{&quot;65&quot;:[20226887],&quot;70&quot;:[3404630,3405807,3325394,3428855,3325806,3324552,3323379]}"/>
</p:tagLst>
</file>

<file path=ppt/tags/tag10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1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11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1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2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2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1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5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6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6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6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17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17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1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1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17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18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18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1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1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1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1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1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19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19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1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1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2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2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2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2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2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2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2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2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2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2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2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22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2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23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2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2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2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2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2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25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25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2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2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26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2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26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26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2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2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28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2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28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29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2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2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2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0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3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3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3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3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3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4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3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34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34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3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3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35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35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35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35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35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5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3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3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3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3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3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36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36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37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37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3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3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3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3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37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38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3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3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3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38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8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39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3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3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39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39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40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4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4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40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0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4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4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4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41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1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1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42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4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42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2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43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4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43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44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44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44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44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45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6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46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6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6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6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75.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4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47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4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4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4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4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0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0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1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1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1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1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52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52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5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52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52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53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53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53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53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53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5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5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54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544.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5.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6.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54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54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54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5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55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55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555.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6.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7.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55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5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56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56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4.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5.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56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56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5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57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3.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4.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57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5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57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58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3.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4.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58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5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58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59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3.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4.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59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60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60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4.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5.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60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6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61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61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61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61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61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1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62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2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8*i*1"/>
  <p:tag name="KSO_WM_BEAUTIFY_FLAG" val="#wm#"/>
  <p:tag name="KSO_WM_TAG_VERSION" val="1.0"/>
  <p:tag name="KSO_WM_CHIP_GROUPID" val="62fee3efa35593066dad3b70"/>
  <p:tag name="KSO_WM_CHIP_XID" val="62fee3f0a35593066dad3b7b"/>
  <p:tag name="KSO_WM_UNIT_DEC_AREA_ID" val="003b92ab953b4f8b8eb1af4ef89d353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f592d34c463e9dd3a5d9a5276559"/>
</p:tagLst>
</file>

<file path=ppt/tags/tag63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9*i*1"/>
  <p:tag name="KSO_WM_BEAUTIFY_FLAG" val="#wm#"/>
  <p:tag name="KSO_WM_TAG_VERSION" val="1.0"/>
  <p:tag name="KSO_WM_CHIP_GROUPID" val="62fee3efa35593066dad3b70"/>
  <p:tag name="KSO_WM_CHIP_XID" val="62fee3f0a35593066dad3b7a"/>
  <p:tag name="KSO_WM_UNIT_DEC_AREA_ID" val="093dbfa8fa82471f903c18a0ef9a6802"/>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8bd94da603c94ba783389b0eb2d37d3a"/>
</p:tagLst>
</file>

<file path=ppt/tags/tag63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6.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38.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1*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 name="KSO_WM_TEMPLATE_ASSEMBLE_XID" val="630f0d28a35593066dfcb8b0"/>
  <p:tag name="KSO_WM_TEMPLATE_ASSEMBLE_GROUPID" val="62fee3efa35593066dad3b70"/>
</p:tagLst>
</file>

<file path=ppt/tags/tag639.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4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4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4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51.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5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5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i*1"/>
  <p:tag name="KSO_WM_BEAUTIFY_FLAG" val="#wm#"/>
  <p:tag name="KSO_WM_TAG_VERSION" val="1.0"/>
  <p:tag name="KSO_WM_CHIP_GROUPID" val="62fee3efa35593066dad3b70"/>
  <p:tag name="KSO_WM_CHIP_XID" val="62fee3f0a35593066dad3b74"/>
  <p:tag name="KSO_WM_UNIT_DEC_AREA_ID" val="547cc1f956c249a1be275b53c439136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faef1882d2a45ab9ccd76f3f09dacb4"/>
</p:tagLst>
</file>

<file path=ppt/tags/tag6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4*i*1"/>
  <p:tag name="KSO_WM_BEAUTIFY_FLAG" val="#wm#"/>
  <p:tag name="KSO_WM_TAG_VERSION" val="1.0"/>
  <p:tag name="KSO_WM_CHIP_GROUPID" val="62fee3efa35593066dad3b70"/>
  <p:tag name="KSO_WM_CHIP_XID" val="62fee3f0a35593066dad3b72"/>
  <p:tag name="KSO_WM_UNIT_DEC_AREA_ID" val="051faf45c26943cd993039658b425a6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2382e7fe7094554a816720fae5c3ba3"/>
</p:tagLst>
</file>

<file path=ppt/tags/tag66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3*i*1"/>
  <p:tag name="KSO_WM_BEAUTIFY_FLAG" val="#wm#"/>
  <p:tag name="KSO_WM_TAG_VERSION" val="1.0"/>
  <p:tag name="KSO_WM_CHIP_GROUPID" val="62fee3efa35593066dad3b70"/>
  <p:tag name="KSO_WM_CHIP_XID" val="62fee3f0a35593066dad3b73"/>
  <p:tag name="KSO_WM_UNIT_DEC_AREA_ID" val="7bc13e221fb241829103f77d2d16390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31ff83a184146d6b56f215c877e94c2"/>
</p:tagLst>
</file>

<file path=ppt/tags/tag6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7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7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7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7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8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8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8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8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8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69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6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69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Lst>
</file>

<file path=ppt/tags/tag69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Lst>
</file>

<file path=ppt/tags/tag698.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Lst>
</file>

<file path=ppt/tags/tag69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1.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21*i*1"/>
  <p:tag name="KSO_WM_BEAUTIFY_FLAG" val="#wm#"/>
  <p:tag name="KSO_WM_TAG_VERSION" val="1.0"/>
  <p:tag name="KSO_WM_CHIP_GROUPID" val="62fee3efa35593066dad3b70"/>
  <p:tag name="KSO_WM_CHIP_XID" val="62fee3f0a35593066dad3b79"/>
  <p:tag name="KSO_WM_UNIT_DEC_AREA_ID" val="9371ecd0ec8f46219dbfb3376faa0d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ba1773f03f5456b8ae5a834dc310efa"/>
</p:tagLst>
</file>

<file path=ppt/tags/tag704.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2*i*1"/>
  <p:tag name="KSO_WM_BEAUTIFY_FLAG" val="#wm#"/>
  <p:tag name="KSO_WM_TAG_VERSION" val="1.0"/>
  <p:tag name="KSO_WM_CHIP_GROUPID" val="62fee3efa35593066dad3b70"/>
  <p:tag name="KSO_WM_CHIP_XID" val="62fee3f0a35593066dad3b75"/>
  <p:tag name="KSO_WM_UNIT_DEC_AREA_ID" val="8da7a9b5f2174b51914b19293e1a4f1e"/>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eb0e2e4e8a204d0abf93feda00241ec3"/>
</p:tagLst>
</file>

<file path=ppt/tags/tag705.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5*i*1"/>
  <p:tag name="KSO_WM_BEAUTIFY_FLAG" val="#wm#"/>
  <p:tag name="KSO_WM_TAG_VERSION" val="1.0"/>
  <p:tag name="KSO_WM_CHIP_GROUPID" val="62fee3efa35593066dad3b70"/>
  <p:tag name="KSO_WM_CHIP_XID" val="62fee3f0a35593066dad3b78"/>
  <p:tag name="KSO_WM_UNIT_DEC_AREA_ID" val="05923e26d29242d39e14bc8f57256ef1"/>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af8b486b20147378a525d348fb4f4fb"/>
</p:tagLst>
</file>

<file path=ppt/tags/tag706.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3*i*1"/>
  <p:tag name="KSO_WM_BEAUTIFY_FLAG" val="#wm#"/>
  <p:tag name="KSO_WM_TAG_VERSION" val="1.0"/>
  <p:tag name="KSO_WM_CHIP_GROUPID" val="62fee3efa35593066dad3b70"/>
  <p:tag name="KSO_WM_CHIP_XID" val="62fee3f0a35593066dad3b76"/>
  <p:tag name="KSO_WM_UNIT_DEC_AREA_ID" val="5543243718924bc390a3790add578f1f"/>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c1e8723bbb634a389da45940979441d5"/>
</p:tagLst>
</file>

<file path=ppt/tags/tag707.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24*i*1"/>
  <p:tag name="KSO_WM_BEAUTIFY_FLAG" val="#wm#"/>
  <p:tag name="KSO_WM_TAG_VERSION" val="1.0"/>
  <p:tag name="KSO_WM_CHIP_GROUPID" val="62fee3efa35593066dad3b70"/>
  <p:tag name="KSO_WM_CHIP_XID" val="62fee3f0a35593066dad3b77"/>
  <p:tag name="KSO_WM_UNIT_DEC_AREA_ID" val="aac6661a2a1c4b338f3f1e5de0dade59"/>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b3b5702430104821ab71c1948f100151"/>
</p:tagLst>
</file>

<file path=ppt/tags/tag708.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09.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bb85a66b2456470cb48c074bab857018"/>
  <p:tag name="KSO_WM_UNIT_ISCONTENTSTITLE" val="0"/>
  <p:tag name="KSO_WM_UNIT_ISNUMDGMTITLE" val="0"/>
  <p:tag name="KSO_WM_UNIT_PRESET_TEXT" val="Thank you"/>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75e3f377332d4391959be25acebde2fe"/>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c8c01223792a407d97ae3a64d4a4db59"/>
  <p:tag name="KSO_WM_UNIT_TEXT_FILL_FORE_SCHEMECOLOR_INDEX_BRIGHTNESS" val="0"/>
  <p:tag name="KSO_WM_UNIT_TEXT_FILL_FORE_SCHEMECOLOR_INDEX" val="5"/>
  <p:tag name="KSO_WM_UNIT_TEXT_FILL_TYPE" val="1"/>
  <p:tag name="KSO_WM_TEMPLATE_ASSEMBLE_XID" val="630f0d27a35593066dfcb859"/>
  <p:tag name="KSO_WM_TEMPLATE_ASSEMBLE_GROUPID" val="62fee3efa35593066dad3b70"/>
</p:tagLst>
</file>

<file path=ppt/tags/tag71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1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1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1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1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1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1.xml><?xml version="1.0" encoding="utf-8"?>
<p:tagLst xmlns:p="http://schemas.openxmlformats.org/presentationml/2006/main">
  <p:tag name="KSO_WM_SLIDE_BACKGROUND_TYPE" val="general"/>
  <p:tag name="KSO_WM_UNIT_TEXT_FILL_FORE_SCHEMECOLOR_INDEX_BRIGHTNESS" val="0.15"/>
  <p:tag name="KSO_WM_UNIT_TEXT_FILL_FORE_SCHEMECOLOR_INDEX" val="1"/>
  <p:tag name="KSO_WM_UNIT_TEXT_FILL_TYPE" val="1"/>
</p:tagLst>
</file>

<file path=ppt/tags/tag72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06b2e9bb3bd44b53836fb6df948a10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a269956072043bb823e74b6c239724c"/>
  <p:tag name="KSO_WM_SLIDE_BACKGROUND_TYPE" val="frame"/>
</p:tagLst>
</file>

<file path=ppt/tags/tag72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afec787afcc34d95bf478aaecfd9d26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9cf07174bc094ec1ac58d03ae32be7cb"/>
  <p:tag name="KSO_WM_SLIDE_BACKGROUND_TYPE" val="frame"/>
</p:tagLst>
</file>

<file path=ppt/tags/tag72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c5ff29f3df6b4dca884e0c1e51ce676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71c398aa052437e8aa7e16c0f4e5f38"/>
  <p:tag name="KSO_WM_SLIDE_BACKGROUND_TYPE" val="frame"/>
</p:tagLst>
</file>

<file path=ppt/tags/tag72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69cbdd222a0347d5ac54b40985d49c2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8411bcb32c4d40079abdcfec2c5d0813"/>
  <p:tag name="KSO_WM_SLIDE_BACKGROUND_TYPE" val="frame"/>
</p:tagLst>
</file>

<file path=ppt/tags/tag72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a6afdb1d0a3b4b00aa9b07a40451a95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494f63407234de6a289375bfb4f59df"/>
  <p:tag name="KSO_WM_SLIDE_BACKGROUND_TYPE" val="frame"/>
</p:tagLst>
</file>

<file path=ppt/tags/tag72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4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4"/>
</p:tagLst>
</file>

<file path=ppt/tags/tag72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1.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2.xml><?xml version="1.0" encoding="utf-8"?>
<p:tagLst xmlns:p="http://schemas.openxmlformats.org/presentationml/2006/main">
  <p:tag name="KSO_WM_SLIDE_BACKGROUND_TYPE" val="frame"/>
  <p:tag name="KSO_WM_UNIT_TEXT_FILL_FORE_SCHEMECOLOR_INDEX_BRIGHTNESS" val="0.15"/>
  <p:tag name="KSO_WM_UNIT_TEXT_FILL_FORE_SCHEMECOLOR_INDEX" val="1"/>
  <p:tag name="KSO_WM_UNIT_TEXT_FILL_TYPE" val="1"/>
</p:tagLst>
</file>

<file path=ppt/tags/tag73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3fb107e799049b68bb369e1c6959c4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6a9d1e03b9647d3a5630354b77209ae"/>
  <p:tag name="KSO_WM_SLIDE_BACKGROUND_TYPE" val="leftRight"/>
</p:tagLst>
</file>

<file path=ppt/tags/tag73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4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5"/>
</p:tagLst>
</file>

<file path=ppt/tags/tag73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c8e6198d52014570a3714562183205f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27a428c821543a58f74d51f7ff05096"/>
  <p:tag name="KSO_WM_SLIDE_BACKGROUND_TYPE" val="leftRight"/>
</p:tagLst>
</file>

<file path=ppt/tags/tag73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fded7d3c4abb4487924ff837214630da"/>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a394f9e1878f4c7aa46f1b81882cd699"/>
  <p:tag name="KSO_WM_SLIDE_BACKGROUND_TYPE" val="leftRight"/>
</p:tagLst>
</file>

<file path=ppt/tags/tag73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38.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39.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SLIDE_BACKGROUND_TYPE" val="leftRight"/>
  <p:tag name="KSO_WM_UNIT_TEXT_FILL_FORE_SCHEMECOLOR_INDEX_BRIGHTNESS" val="0.15"/>
  <p:tag name="KSO_WM_UNIT_TEXT_FILL_FORE_SCHEMECOLOR_INDEX" val="1"/>
  <p:tag name="KSO_WM_UNIT_TEXT_FILL_TYPE" val="1"/>
</p:tagLst>
</file>

<file path=ppt/tags/tag74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c05ba9bc6e0841ad950cb365001b14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369eec7041425f95e89aa5a62f6b49"/>
  <p:tag name="KSO_WM_SLIDE_BACKGROUND_TYPE" val="topBottom"/>
</p:tagLst>
</file>

<file path=ppt/tags/tag74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4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6"/>
</p:tagLst>
</file>

<file path=ppt/tags/tag74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8a5245ca9b5d46258f53bc1f0c05846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51c4c3a84754e16b85c91828cd9b7be"/>
  <p:tag name="KSO_WM_SLIDE_BACKGROUND_TYPE" val="topBottom"/>
</p:tagLst>
</file>

<file path=ppt/tags/tag74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8.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49.xml><?xml version="1.0" encoding="utf-8"?>
<p:tagLst xmlns:p="http://schemas.openxmlformats.org/presentationml/2006/main">
  <p:tag name="KSO_WM_SLIDE_BACKGROUND_TYPE" val="topBottom"/>
  <p:tag name="KSO_WM_UNIT_TEXT_FILL_FORE_SCHEMECOLOR_INDEX_BRIGHTNESS" val="0.15"/>
  <p:tag name="KSO_WM_UNIT_TEXT_FILL_FORE_SCHEMECOLOR_INDEX" val="1"/>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d9a029dff504b96a0cdabb166bf7ad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232242ecc024993aacf09467420fa91"/>
  <p:tag name="KSO_WM_SLIDE_BACKGROUND_TYPE" val="bottomTop"/>
</p:tagLst>
</file>

<file path=ppt/tags/tag75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4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7"/>
</p:tagLst>
</file>

<file path=ppt/tags/tag75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80b45ff62e5f42afbe9f4bb88bbd3e7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e35b5aaa94e448b7a553e7e825bc413b"/>
  <p:tag name="KSO_WM_SLIDE_BACKGROUND_TYPE" val="bottomTop"/>
</p:tagLst>
</file>

<file path=ppt/tags/tag75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5db50069df654abab5527324bfde5d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4813c96720d439fac4fcbfc81157502"/>
  <p:tag name="KSO_WM_SLIDE_BACKGROUND_TYPE" val="bottomTop"/>
</p:tagLst>
</file>

<file path=ppt/tags/tag75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8.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59.xml><?xml version="1.0" encoding="utf-8"?>
<p:tagLst xmlns:p="http://schemas.openxmlformats.org/presentationml/2006/main">
  <p:tag name="KSO_WM_SLIDE_BACKGROUND_TYPE" val="bottomTop"/>
  <p:tag name="KSO_WM_UNIT_TEXT_FILL_FORE_SCHEMECOLOR_INDEX_BRIGHTNESS" val="0.15"/>
  <p:tag name="KSO_WM_UNIT_TEXT_FILL_FORE_SCHEMECOLOR_INDEX" val="1"/>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7ea6e3d9025842e9abd8dc3e695b4ee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f0627eec06c4e9091e1ce6d1a0cd856"/>
  <p:tag name="KSO_WM_SLIDE_BACKGROUND_TYPE" val="navigation"/>
</p:tagLst>
</file>

<file path=ppt/tags/tag7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4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8"/>
</p:tagLst>
</file>

<file path=ppt/tags/tag76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4727b97c9c54a47934accff68cb21b9"/>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71975319a6e4db0ad992435e9439b63"/>
  <p:tag name="KSO_WM_SLIDE_BACKGROUND_TYPE" val="navigation"/>
</p:tagLst>
</file>

<file path=ppt/tags/tag76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8ce4638534624a44805d6af8d19400c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71370a3bd7be41188cc04156eefaf979"/>
  <p:tag name="KSO_WM_SLIDE_BACKGROUND_TYPE" val="navigation"/>
</p:tagLst>
</file>

<file path=ppt/tags/tag76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8.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69.xml><?xml version="1.0" encoding="utf-8"?>
<p:tagLst xmlns:p="http://schemas.openxmlformats.org/presentationml/2006/main">
  <p:tag name="KSO_WM_SLIDE_BACKGROUND_TYPE" val="navigation"/>
  <p:tag name="KSO_WM_UNIT_TEXT_FILL_FORE_SCHEMECOLOR_INDEX_BRIGHTNESS" val="0.15"/>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bab8da807ce6441c985873112fba4ae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da058d2dab84afba574c7a0c12d8bfe"/>
  <p:tag name="KSO_WM_SLIDE_BACKGROUND_TYPE" val="belt"/>
</p:tagLst>
</file>

<file path=ppt/tags/tag7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4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4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c35dcf14e69e7f8bccfd"/>
  <p:tag name="KSO_WM_CHIP_XID" val="62788cb9a0f60d12b19e6079"/>
</p:tagLst>
</file>

<file path=ppt/tags/tag77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1fdc5a9dee874506b07b506fc6f01684"/>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4b3924ba5e6b43afa0d72e2efed55233"/>
  <p:tag name="KSO_WM_SLIDE_BACKGROUND_TYPE" val="belt"/>
</p:tagLst>
</file>

<file path=ppt/tags/tag77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79.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SLIDE_BACKGROUND_TYPE" val="belt"/>
  <p:tag name="KSO_WM_UNIT_TEXT_FILL_FORE_SCHEMECOLOR_INDEX_BRIGHTNESS" val="0.15"/>
  <p:tag name="KSO_WM_UNIT_TEXT_FILL_FORE_SCHEMECOLOR_INDEX" val="1"/>
  <p:tag name="KSO_WM_UNIT_TEXT_FILL_TYPE" val="1"/>
</p:tagLst>
</file>

<file path=ppt/tags/tag78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887"/>
</p:tagLst>
</file>

<file path=ppt/tags/tag7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26887"/>
  <p:tag name="KSO_WM_CHIP_COLORING"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UNIT_SMARTLAYOUT_COMPRESS_INFO" val="{&#10;    &quot;id&quot;: &quot;2022-08-31T15:26:38&quot;,&#10;    &quot;max&quot;: 15.299068608321562,&#10;    &quot;topChanged&quot;: 6.103515630684342e-06&#10;}&#10;"/>
  <p:tag name="KSO_WM_UNIT_LAST_MAX_FONTSIZE" val="1320"/>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SLIDE_ID" val="custom20226887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26887"/>
  <p:tag name="KSO_WM_SLIDE_LAYOUT" val="a_f"/>
  <p:tag name="KSO_WM_SLIDE_LAYOUT_CNT" val="1_1"/>
  <p:tag name="KSO_WM_UNIT_SHOW_EDIT_AREA_INDICATION" val="1"/>
  <p:tag name="KSO_WM_TEMPLATE_THUMBS_INDEX" val="1、2、4、6、7、20"/>
  <p:tag name="KSO_WM_CHIP_INFOS" val="{&quot;type&quot;:0,&quot;layout_type&quot;:&quot;1_NF_C_12&quot;,&quot;layout_feature&quot;:1,&quot;aspect_ratio&quot;:&quot;16:9&quot;,&quot;bg_feature&quot;:&quot;&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ad2351e630cfd8f11523b"/>
  <p:tag name="KSO_WM_CHIP_FILLPROP" val="[[{&quot;text_align&quot;:&quot;cm&quot;,&quot;text_direction&quot;:&quot;horizontal&quot;,&quot;support_big_font&quot;:false,&quot;picture_toward&quot;:0,&quot;picture_dockside&quot;:[],&quot;fill_id&quot;:&quot;c0b360b1647e46a3b08ed96a684fa8c7&quot;,&quot;fill_align&quot;:&quot;cm&quot;,&quot;chip_types&quot;:[&quot;header&quot;]}],[{&quot;text_align&quot;:&quot;l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m&quot;,&quot;chip_types&quot;:[&quot;header&quot;]}],[{&quot;text_align&quot;:&quot;rm&quot;,&quot;text_direction&quot;:&quot;horizontal&quot;,&quot;support_big_font&quot;:false,&quot;picture_toward&quot;:0,&quot;picture_dockside&quot;:[],&quot;fill_id&quot;:&quot;c0b360b1647e46a3b08ed96a684fa8c7&quot;,&quot;fill_align&quot;:&quot;ct&quot;,&quot;chip_types&quot;:[&quot;header&quot;]}],[{&quot;text_align&quot;:&quot;c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t&quot;,&quot;chip_types&quot;:[&quot;header&quot;]}],[{&quot;text_align&quot;:&quot;lm&quot;,&quot;text_direction&quot;:&quot;horizontal&quot;,&quot;support_big_font&quot;:false,&quot;picture_toward&quot;:0,&quot;picture_dockside&quot;:[],&quot;fill_id&quot;:&quot;c0b360b1647e46a3b08ed96a684fa8c7&quot;,&quot;fill_align&quot;:&quot;cb&quot;,&quot;chip_types&quot;:[&quot;header&quot;]}],[{&quot;text_align&quot;:&quot;cm&quot;,&quot;text_direction&quot;:&quot;horizontal&quot;,&quot;support_big_font&quot;:false,&quot;picture_toward&quot;:0,&quot;picture_dockside&quot;:[],&quot;fill_id&quot;:&quot;c0b360b1647e46a3b08ed96a684fa8c7&quot;,&quot;fill_align&quot;:&quot;cb&quot;,&quot;chip_types&quot;:[&quot;header&quot;]}],[{&quot;text_align&quot;:&quot;rm&quot;,&quot;text_direction&quot;:&quot;horizontal&quot;,&quot;support_big_font&quot;:false,&quot;picture_toward&quot;:0,&quot;picture_dockside&quot;:[],&quot;fill_id&quot;:&quot;c0b360b1647e46a3b08ed96a684fa8c7&quot;,&quot;fill_align&quot;:&quot;cb&quot;,&quot;chip_types&quot;:[&quot;header&quot;]}]]"/>
  <p:tag name="KSO_WM_CHIP_DECFILLPROP" val="[]"/>
  <p:tag name="KSO_WM_CHIP_GROUPID" val="614ad2351e630cfd8f11523a"/>
  <p:tag name="KSO_WM_SLIDE_LAYOUT_INFO" val="{&quot;id&quot;:&quot;2022-08-31T15:26:38&quot;,&quot;margin&quot;:{&quot;bottom&quot;:6.690466403961182,&quot;left&quot;:5.696366310119629,&quot;right&quot;:5.696366310119629,&quot;top&quot;:6.831541538238525},&quot;type&quot;:0}"/>
  <p:tag name="KSO_WM_SLIDE_BK_DARK_LIGHT" val="2"/>
  <p:tag name="KSO_WM_SLIDE_BACKGROUND_TYPE" val="general"/>
  <p:tag name="KSO_WM_SLIDE_SUPPORT_FEATURE_TYPE" val="0"/>
  <p:tag name="KSO_WM_TEMPLATE_MASTER_THUMB_INDEX" val="13"/>
  <p:tag name="KSO_WM_CHIP_COLORING" val="1"/>
  <p:tag name="KSO_WM_TEMPLATE_ASSEMBLE_XID" val="630f0d27a35593066dfcb812"/>
  <p:tag name="KSO_WM_TEMPLATE_ASSEMBLE_GROUPID" val="62fee3efa35593066dad3b70"/>
</p:tagLst>
</file>

<file path=ppt/tags/tag791.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792.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793.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79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79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79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40494993_1*a*1"/>
  <p:tag name="KSO_WM_TEMPLATE_CATEGORY" val="custom"/>
  <p:tag name="KSO_WM_TEMPLATE_INDEX" val="40494993"/>
  <p:tag name="KSO_WM_UNIT_LAYERLEVEL" val="1"/>
  <p:tag name="KSO_WM_TAG_VERSION" val="3.0"/>
  <p:tag name="KSO_WM_BEAUTIFY_FLAG" val="#wm#"/>
  <p:tag name="KSO_WM_UNIT_TEXT_TYPE" val="1"/>
  <p:tag name="KSO_WM_UNIT_PRESET_TEXT" val="添加标题单击添加文档标题"/>
</p:tagLst>
</file>

<file path=ppt/tags/tag797.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94993_1"/>
  <p:tag name="KSO_WM_TEMPLATE_SUBCATEGORY" val="29"/>
  <p:tag name="KSO_WM_SLIDE_LAYOUT_CNT" val="1_1_1"/>
  <p:tag name="KSO_WM_TEMPLATE_MASTER_TYPE" val="0"/>
  <p:tag name="KSO_WM_TEMPLATE_COLOR_TYPE" val="0"/>
  <p:tag name="KSO_WM_SLIDE_ITEM_CNT" val="0"/>
  <p:tag name="KSO_WM_TAG_VERSION" val="3.0"/>
  <p:tag name="KSO_WM_TEMPLATE_INDEX" val="40494993"/>
  <p:tag name="KSO_WM_SLIDE_LAYOUT" val="a_b_f"/>
  <p:tag name="KSO_WM_SLIDE_SUBTYPE" val="pureTxt"/>
  <p:tag name="KSO_WM_SLIDE_BACKGROUND_TYPE" val="general"/>
</p:tagLst>
</file>

<file path=ppt/tags/tag798.xml><?xml version="1.0" encoding="utf-8"?>
<p:tagLst xmlns:p="http://schemas.openxmlformats.org/presentationml/2006/main">
  <p:tag name="KSO_WM_UNIT_DEFAULT_FONT" val="60;66;2"/>
  <p:tag name="KSO_WM_UNIT_BLOCK" val="0"/>
  <p:tag name="KSO_WM_UNIT_DEC_AREA_ID" val="cf35f8029d07424b96487fdaca61283c"/>
  <p:tag name="KSO_WM_UNIT_ISCONTENTSTITLE" val="1"/>
  <p:tag name="KSO_WM_UNIT_ISNUMDGMTITLE" val="0"/>
  <p:tag name="KSO_WM_UNIT_PRESET_TEXT" val="目录"/>
  <p:tag name="KSO_WM_UNIT_NOCLEAR" val="0"/>
  <p:tag name="KSO_WM_UNIT_VALUE" val="5"/>
  <p:tag name="KSO_WM_UNIT_HIGHLIGHT" val="0"/>
  <p:tag name="KSO_WM_UNIT_COMPATIBLE" val="0"/>
  <p:tag name="KSO_WM_UNIT_DIAGRAM_ISNUMVISUAL" val="0"/>
  <p:tag name="KSO_WM_UNIT_DIAGRAM_ISREFERUNIT" val="0"/>
  <p:tag name="KSO_WM_UNIT_TYPE" val="a"/>
  <p:tag name="KSO_WM_UNIT_INDEX" val="1"/>
  <p:tag name="KSO_WM_UNIT_ID" val="custom20226887_2*a*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USESOURCEFORMAT_APPLY" val="1"/>
</p:tagLst>
</file>

<file path=ppt/tags/tag799.xml><?xml version="1.0" encoding="utf-8"?>
<p:tagLst xmlns:p="http://schemas.openxmlformats.org/presentationml/2006/main">
  <p:tag name="KSO_WM_UNIT_DEFAULT_FONT" val="24;28;2"/>
  <p:tag name="KSO_WM_UNIT_BLOCK" val="0"/>
  <p:tag name="KSO_WM_UNIT_DEC_AREA_ID" val="4e6a147211d946f7bb773b7cf5b6dc8d"/>
  <p:tag name="KSO_WM_UNIT_ISCONTENTSTITLE" val="0"/>
  <p:tag name="KSO_WM_UNIT_ISNUMDGMTITLE" val="0"/>
  <p:tag name="KSO_WM_UNIT_PRESET_TEXT" val="CONTENTS"/>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1"/>
  <p:tag name="KSO_WM_UNIT_ID" val="custom20226887_2*b*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ASSEMBLE_CHIP_INDEX" val="89f0cdc0235c461383e596e55efe3c68"/>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BLOCK" val="0"/>
  <p:tag name="KSO_WM_UNIT_DEC_AREA_ID" val="ca0b6eca8e5242df81867d27bf5de2ff"/>
  <p:tag name="KSO_WM_UNIT_HIGHLIGHT" val="0"/>
  <p:tag name="KSO_WM_UNIT_COMPATIBLE" val="0"/>
  <p:tag name="KSO_WM_UNIT_DIAGRAM_ISNUMVISUAL" val="0"/>
  <p:tag name="KSO_WM_UNIT_DIAGRAM_ISREFERUNIT" val="0"/>
  <p:tag name="KSO_WM_UNIT_TYPE" val="i"/>
  <p:tag name="KSO_WM_UNIT_INDEX" val="1"/>
  <p:tag name="KSO_WM_UNIT_ID" val="custom20226887_2*i*1"/>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
  <p:tag name="KSO_WM_UNIT_LINE_FORE_SCHEMECOLOR_INDEX" val="5"/>
  <p:tag name="KSO_WM_UNIT_LINE_FILL_TYPE" val="2"/>
  <p:tag name="KSO_WM_UNIT_USESOURCEFORMAT_APPLY" val="1"/>
</p:tagLst>
</file>

<file path=ppt/tags/tag801.xml><?xml version="1.0" encoding="utf-8"?>
<p:tagLst xmlns:p="http://schemas.openxmlformats.org/presentationml/2006/main">
  <p:tag name="KSO_WM_UNIT_BLOCK" val="0"/>
  <p:tag name="KSO_WM_UNIT_DEC_AREA_ID" val="145b9feb40c744c5ba072dc537e57986"/>
  <p:tag name="KSO_WM_UNIT_HIGHLIGHT" val="0"/>
  <p:tag name="KSO_WM_UNIT_COMPATIBLE" val="0"/>
  <p:tag name="KSO_WM_UNIT_DIAGRAM_ISNUMVISUAL" val="0"/>
  <p:tag name="KSO_WM_UNIT_DIAGRAM_ISREFERUNIT" val="0"/>
  <p:tag name="KSO_WM_UNIT_TYPE" val="i"/>
  <p:tag name="KSO_WM_UNIT_INDEX" val="2"/>
  <p:tag name="KSO_WM_UNIT_ID" val="custom20226887_2*i*2"/>
  <p:tag name="KSO_WM_TEMPLATE_CATEGORY" val="custom"/>
  <p:tag name="KSO_WM_TEMPLATE_INDEX" val="20226887"/>
  <p:tag name="KSO_WM_UNIT_LAYERLEVEL" val="1"/>
  <p:tag name="KSO_WM_TAG_VERSION" val="1.0"/>
  <p:tag name="KSO_WM_BEAUTIFY_FLAG" val="#wm#"/>
  <p:tag name="KSO_WM_DIAGRAM_GROUP_CODE" val="l1-1"/>
  <p:tag name="KSO_WM_CHIP_GROUPID" val="625cd4d1fa96911f219257c9"/>
  <p:tag name="KSO_WM_CHIP_XID" val="625cd4d1fa96911f219257c6"/>
  <p:tag name="KSO_WM_CHIP_FILLAREA_FILL_RULE" val="{&quot;fill_align&quot;:&quot;lm&quot;,&quot;fill_mode&quot;:&quot;fix&quot;,&quot;sacle_strategy&quot;:&quot;stretch&quot;}"/>
  <p:tag name="KSO_WM_UNIT_DEC_SUPPORTCHANGEPIC" val="0"/>
  <p:tag name="KSO_WM_UNIT_DEC_CHANGEPICRESERVED" val="0"/>
  <p:tag name="KSO_WM_ASSEMBLE_CHIP_INDEX" val="89f0cdc0235c461383e596e55efe3c68"/>
  <p:tag name="KSO_WM_UNIT_LINE_FORE_SCHEMECOLOR_INDEX_BRIGHTNESS" val="-0.25"/>
  <p:tag name="KSO_WM_UNIT_LINE_FORE_SCHEMECOLOR_INDEX" val="5"/>
  <p:tag name="KSO_WM_UNIT_LINE_FILL_TYPE" val="2"/>
  <p:tag name="KSO_WM_UNIT_USESOURCEFORMAT_APPLY" val="1"/>
</p:tagLst>
</file>

<file path=ppt/tags/tag802.xml><?xml version="1.0" encoding="utf-8"?>
<p:tagLst xmlns:p="http://schemas.openxmlformats.org/presentationml/2006/main">
  <p:tag name="KSO_WM_BEAUTIFY_FLAG" val="#wm#"/>
  <p:tag name="KSO_WM_TEMPLATE_CATEGORY" val="custom"/>
  <p:tag name="KSO_WM_TEMPLATE_INDEX" val="20226887"/>
  <p:tag name="KSO_WM_SLIDE_ID" val="custom20226887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LC_34&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2738182fe82813d301eb929"/>
  <p:tag name="KSO_WM_CHIP_FILLPROP" val="[[{&quot;text_align&quot;:&quot;cm&quot;,&quot;text_direction&quot;:&quot;horizontal&quot;,&quot;support_big_font&quot;:false,&quot;picture_toward&quot;:0,&quot;picture_dockside&quot;:[],&quot;fill_id&quot;:&quot;d4224bfecb444832b32d40670de1fa20&quot;,&quot;fill_align&quot;:&quot;cm&quot;,&quot;chip_types&quot;:[&quot;diagram&quot;,&quot;header&quot;]}],[{&quot;text_align&quot;:&quot;rm&quot;,&quot;text_direction&quot;:&quot;horizontal&quot;,&quot;support_big_font&quot;:false,&quot;picture_toward&quot;:0,&quot;picture_dockside&quot;:[],&quot;fill_id&quot;:&quot;d4224bfecb444832b32d40670de1fa20&quot;,&quot;fill_align&quot;:&quot;rt&quot;,&quot;chip_types&quot;:[&quot;diagram&quot;,&quot;header&quot;]}],[{&quot;text_align&quot;:&quot;rm&quot;,&quot;text_direction&quot;:&quot;horizontal&quot;,&quot;support_big_font&quot;:false,&quot;picture_toward&quot;:0,&quot;picture_dockside&quot;:[],&quot;fill_id&quot;:&quot;d4224bfecb444832b32d40670de1fa20&quot;,&quot;fill_align&quot;:&quot;rm&quot;,&quot;chip_types&quot;:[&quot;diagram&quot;,&quot;header&quot;]}],[{&quot;text_align&quot;:&quot;rm&quot;,&quot;text_direction&quot;:&quot;horizontal&quot;,&quot;support_big_font&quot;:false,&quot;picture_toward&quot;:0,&quot;picture_dockside&quot;:[],&quot;fill_id&quot;:&quot;d4224bfecb444832b32d40670de1fa20&quot;,&quot;fill_align&quot;:&quot;rb&quot;,&quot;chip_types&quot;:[&quot;diagram&quot;,&quot;header&quot;]}],[{&quot;text_align&quot;:&quot;lm&quot;,&quot;text_direction&quot;:&quot;horizontal&quot;,&quot;support_big_font&quot;:false,&quot;picture_toward&quot;:0,&quot;picture_dockside&quot;:[],&quot;fill_id&quot;:&quot;d4224bfecb444832b32d40670de1fa20&quot;,&quot;fill_align&quot;:&quot;lt&quot;,&quot;chip_types&quot;:[&quot;diagram&quot;,&quot;header&quot;]}],[{&quot;text_align&quot;:&quot;lm&quot;,&quot;text_direction&quot;:&quot;horizontal&quot;,&quot;support_big_font&quot;:false,&quot;picture_toward&quot;:0,&quot;picture_dockside&quot;:[],&quot;fill_id&quot;:&quot;d4224bfecb444832b32d40670de1fa20&quot;,&quot;fill_align&quot;:&quot;lm&quot;,&quot;chip_types&quot;:[&quot;diagram&quot;,&quot;header&quot;]}],[{&quot;text_align&quot;:&quot;l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b&quot;,&quot;chip_types&quot;:[&quot;diagram&quot;,&quot;header&quot;]}],[{&quot;text_align&quot;:&quot;cm&quot;,&quot;text_direction&quot;:&quot;horizontal&quot;,&quot;support_big_font&quot;:false,&quot;picture_toward&quot;:0,&quot;picture_dockside&quot;:[],&quot;fill_id&quot;:&quot;d4224bfecb444832b32d40670de1fa20&quot;,&quot;fill_align&quot;:&quot;lm&quot;,&quot;chip_types&quot;:[&quot;diagram&quot;,&quot;header&quot;]}],[{&quot;text_align&quot;:&quot;cm&quot;,&quot;text_direction&quot;:&quot;horizontal&quot;,&quot;support_big_font&quot;:false,&quot;picture_toward&quot;:0,&quot;picture_dockside&quot;:[],&quot;fill_id&quot;:&quot;d4224bfecb444832b32d40670de1fa20&quot;,&quot;fill_align&quot;:&quot;lt&quot;,&quot;chip_types&quot;:[&quot;diagram&quot;,&quot;header&quot;]}],[{&quot;text_align&quot;:&quot;cm&quot;,&quot;text_direction&quot;:&quot;horizontal&quot;,&quot;support_big_font&quot;:false,&quot;picture_toward&quot;:0,&quot;picture_dockside&quot;:[],&quot;fill_id&quot;:&quot;d4224bfecb444832b32d40670de1fa20&quot;,&quot;fill_align&quot;:&quot;ct&quot;,&quot;chip_types&quot;:[&quot;diagram&quot;,&quot;header&quot;]}],[{&quot;text_align&quot;:&quot;c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b&quot;,&quot;chip_types&quot;:[&quot;diagram&quot;,&quot;header&quot;]}],[{&quot;text_align&quot;:&quot;lm&quot;,&quot;text_direction&quot;:&quot;horizontal&quot;,&quot;support_big_font&quot;:false,&quot;picture_toward&quot;:0,&quot;picture_dockside&quot;:[],&quot;fill_id&quot;:&quot;d4224bfecb444832b32d40670de1fa20&quot;,&quot;fill_align&quot;:&quot;cm&quot;,&quot;chip_types&quot;:[&quot;diagram&quot;,&quot;header&quot;]}],[{&quot;text_align&quot;:&quot;lm&quot;,&quot;text_direction&quot;:&quot;horizontal&quot;,&quot;support_big_font&quot;:false,&quot;picture_toward&quot;:0,&quot;picture_dockside&quot;:[],&quot;fill_id&quot;:&quot;d4224bfecb444832b32d40670de1fa20&quot;,&quot;fill_align&quot;:&quot;ct&quot;,&quot;chip_types&quot;:[&quot;diagram&quot;,&quot;header&quot;]}]]"/>
  <p:tag name="KSO_WM_CHIP_DECFILLPROP" val="[]"/>
  <p:tag name="KSO_WM_CHIP_GROUPID" val="62738182fe82813d301eb92a"/>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0f0d29a35593066dfcb950"/>
  <p:tag name="KSO_WM_TEMPLATE_ASSEMBLE_GROUPID" val="62fee3efa35593066dad3b70"/>
</p:tagLst>
</file>

<file path=ppt/tags/tag803.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 name="KSO_WM_SLIDE_BACKGROUND_TYPE" val="general"/>
</p:tagLst>
</file>

<file path=ppt/tags/tag804.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 name="KSO_WM_SLIDE_BACKGROUND_TYPE" val="general"/>
</p:tagLst>
</file>

<file path=ppt/tags/tag805.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9*i*1"/>
  <p:tag name="KSO_WM_BEAUTIFY_FLAG" val="#wm#"/>
  <p:tag name="KSO_WM_TAG_VERSION" val="1.0"/>
  <p:tag name="KSO_WM_CHIP_GROUPID" val="62fee3efa35593066dad3b70"/>
  <p:tag name="KSO_WM_CHIP_XID" val="62fee3f0a35593066dad3b7e"/>
  <p:tag name="KSO_WM_UNIT_DEC_AREA_ID" val="2272d1d0ce8d4d1cb632813700bd2bac"/>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1135b22b43b8401789647800ef1d4129"/>
  <p:tag name="KSO_WM_SLIDE_BACKGROUND_TYPE" val="general"/>
</p:tagLst>
</file>

<file path=ppt/tags/tag806.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8*i*1"/>
  <p:tag name="KSO_WM_BEAUTIFY_FLAG" val="#wm#"/>
  <p:tag name="KSO_WM_TAG_VERSION" val="1.0"/>
  <p:tag name="KSO_WM_CHIP_GROUPID" val="62fee3efa35593066dad3b70"/>
  <p:tag name="KSO_WM_CHIP_XID" val="62fee3f0a35593066dad3b7d"/>
  <p:tag name="KSO_WM_UNIT_DEC_AREA_ID" val="9710ad72b7204de3b24c6c75700e29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2a5fc2d0d764f5ea3c113d31a2422d6"/>
  <p:tag name="KSO_WM_SLIDE_BACKGROUND_TYPE" val="general"/>
</p:tagLst>
</file>

<file path=ppt/tags/tag807.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10*i*1"/>
  <p:tag name="KSO_WM_BEAUTIFY_FLAG" val="#wm#"/>
  <p:tag name="KSO_WM_TAG_VERSION" val="1.0"/>
  <p:tag name="KSO_WM_CHIP_GROUPID" val="62fee3efa35593066dad3b70"/>
  <p:tag name="KSO_WM_CHIP_XID" val="62fee3f0a35593066dad3b7f"/>
  <p:tag name="KSO_WM_UNIT_DEC_AREA_ID" val="7ba6ebbf44c649048677bc1f8ae8708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46142b293004be2bc7d54b7126fce40"/>
  <p:tag name="KSO_WM_SLIDE_BACKGROUND_TYPE" val="general"/>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12.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1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45445714\&quot;,\&quot;product_name\&quot;:\&quot;\&quot;,\&quot;intention_code\&quot;:\&quot;\&quot;}&quot;}*gallery_gallery_ai_v2.1.6_ONLINE*e55677e67975093f1d26f6db8cf3a74a-slide-0"/>
  <p:tag name="KSO_WM_UNIT_LINE_FILL_TYPE" val="2"/>
  <p:tag name="KSO_WM_UNIT_USESOURCEFORMAT_APPLY" val="1"/>
  <p:tag name="KSO_WM_DIAGRAM_USE_COLOR_VALUE" val="{&quot;color_scheme&quot;:1,&quot;theme_color_indexes&quot;:[9,9,9,9,9,9]}"/>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3070571\&quot;,\&quot;product_name\&quot;:\&quot;\&quot;,\&quot;intention_code\&quot;:\&quot;\&quot;}&quot;}*gallery_gallery_ai_v2.1.6_ONLINE*e55677e67975093f1d26f6db8cf3a74a-slide-0"/>
  <p:tag name="KSO_WM_UNIT_LINE_FILL_TYPE" val="2"/>
  <p:tag name="KSO_WM_UNIT_USESOURCEFORMAT_APPLY" val="1"/>
  <p:tag name="KSO_WM_DIAGRAM_USE_COLOR_VALUE" val="{&quot;color_scheme&quot;:1,&quot;theme_color_indexes&quot;:[9,9,9,9,9,9]}"/>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96010940\&quot;,\&quot;product_name\&quot;:\&quot;\&quot;,\&quot;intention_code\&quot;:\&quot;\&quot;}&quot;}*gallery_gallery_ai_v2.1.6_ONLINE*e55677e67975093f1d26f6db8cf3a74a-slide-0"/>
  <p:tag name="KSO_WM_UNIT_LINE_FILL_TYPE" val="2"/>
  <p:tag name="KSO_WM_UNIT_USESOURCEFORMAT_APPLY" val="1"/>
  <p:tag name="KSO_WM_DIAGRAM_USE_COLOR_VALUE" val="{&quot;color_scheme&quot;:1,&quot;theme_color_indexes&quot;:[9,9,9,9,9,9]}"/>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892363502\&quot;,\&quot;product_name\&quot;:\&quot;\&quot;,\&quot;intention_code\&quot;:\&quot;\&quot;}&quot;}*gallery_gallery_ai_v2.1.6_ONLINE*e55677e67975093f1d26f6db8cf3a74a-slide-0"/>
  <p:tag name="KSO_WM_UNIT_LINE_FILL_TYPE" val="2"/>
  <p:tag name="KSO_WM_UNIT_USESOURCEFORMAT_APPLY" val="1"/>
  <p:tag name="KSO_WM_DIAGRAM_USE_COLOR_VALUE" val="{&quot;color_scheme&quot;:1,&quot;theme_color_indexes&quot;:[9,9,9,9,9,9]}"/>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12.62999999999997,&quot;top&quot;:107.69999999999997,&quot;width&quot;:783.6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82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53426358\&quot;,\&quot;product_name\&quot;:\&quot;\&quot;,\&quot;intention_code\&quot;:\&quot;\&quot;}&quot;}*gallery_gallery_ai_v2.1.6_ONLINE*8f6a7a46b0f240a5c180b4d69ed7bdbd-slide-0"/>
  <p:tag name="KSO_WM_UNIT_LINE_FILL_TYPE" val="2"/>
  <p:tag name="KSO_WM_UNIT_USESOURCEFORMAT_APPLY" val="1"/>
  <p:tag name="KSO_WM_DIAGRAM_USE_COLOR_VALUE" val="{&quot;color_scheme&quot;:1,&quot;theme_color_indexes&quot;:[9,9,9,9,9,9]}"/>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57129600\&quot;,\&quot;product_name\&quot;:\&quot;\&quot;,\&quot;intention_code\&quot;:\&quot;\&quot;}&quot;}*gallery_gallery_ai_v2.1.6_ONLINE*8f6a7a46b0f240a5c180b4d69ed7bdbd-slide-0"/>
  <p:tag name="KSO_WM_UNIT_LINE_FILL_TYPE" val="2"/>
  <p:tag name="KSO_WM_UNIT_USESOURCEFORMAT_APPLY" val="1"/>
  <p:tag name="KSO_WM_DIAGRAM_USE_COLOR_VALUE" val="{&quot;color_scheme&quot;:1,&quot;theme_color_indexes&quot;:[9,9,9,9,9,9]}"/>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23211162\&quot;,\&quot;product_name\&quot;:\&quot;\&quot;,\&quot;intention_code\&quot;:\&quot;\&quot;}&quot;}*gallery_gallery_ai_v2.1.6_ONLINE*8f6a7a46b0f240a5c180b4d69ed7bdbd-slide-0"/>
  <p:tag name="KSO_WM_UNIT_LINE_FILL_TYPE" val="2"/>
  <p:tag name="KSO_WM_UNIT_USESOURCEFORMAT_APPLY" val="1"/>
  <p:tag name="KSO_WM_DIAGRAM_USE_COLOR_VALUE" val="{&quot;color_scheme&quot;:1,&quot;theme_color_indexes&quot;:[9,9,9,9,9,9]}"/>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60.09205176868284,&quot;left&quot;:58.5,&quot;top&quot;:82.12401122344315,&quot;width&quot;:871.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53744222\&quot;,\&quot;product_name\&quot;:\&quot;\&quot;,\&quot;intention_code\&quot;:\&quot;\&quot;}&quot;}*gallery_gallery_ai_v2.1.6_ONLINE*8f6a7a46b0f240a5c180b4d69ed7bdbd-slide-0"/>
  <p:tag name="KSO_WM_UNIT_LINE_FILL_TYPE" val="2"/>
  <p:tag name="KSO_WM_UNIT_USESOURCEFORMAT_APPLY" val="1"/>
  <p:tag name="KSO_WM_DIAGRAM_USE_COLOR_VALUE" val="{&quot;color_scheme&quot;:1,&quot;theme_color_indexes&quot;:[9,9,9,9,9,9]}"/>
</p:tagLst>
</file>

<file path=ppt/tags/tag84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4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197527056\&quot;,\&quot;product_name\&quot;:\&quot;\&quot;,\&quot;intention_code\&quot;:\&quot;\&quot;}&quot;}*gallery_gallery_ai_v2.1.6_ONLINE*3b3473b5f7c44374b2a168765c55d85d-slide-0"/>
  <p:tag name="KSO_WM_UNIT_FILL_FORE_SCHEMECOLOR_INDEX" val="5"/>
  <p:tag name="KSO_WM_UNIT_FILL_TYPE" val="1"/>
  <p:tag name="KSO_WM_UNIT_LINE_FORE_SCHEMECOLOR_INDEX" val="5"/>
  <p:tag name="KSO_WM_UNIT_LINE_FILL_TYPE" val="2"/>
  <p:tag name="KSO_WM_UNIT_USESOURCEFORMAT_APPLY"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1.15,&quot;left&quot;:45.385163569050455,&quot;top&quot;:97.65,&quot;width&quot;:474.0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86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86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8,8,8,8,8]}"/>
</p:tagLst>
</file>

<file path=ppt/tags/tag8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8,8,8,8,8]}"/>
</p:tagLst>
</file>

<file path=ppt/tags/tag8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8,8,8,8,8]}"/>
</p:tagLst>
</file>

<file path=ppt/tags/tag8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8,8,8,8,8,8]}"/>
</p:tagLst>
</file>

<file path=ppt/tags/tag8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8,8,8,8,8,8]}"/>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81958294\&quot;,\&quot;product_name\&quot;:\&quot;\&quot;,\&quot;intention_code\&quot;:\&quot;\&quot;}&quot;}*gallery_gallery_ai_v2.1.6_ONLINE*c142f96ab50d97faf288f417197c68c4-slide-0"/>
  <p:tag name="KSO_WM_UNIT_LINE_FILL_TYPE" val="2"/>
  <p:tag name="KSO_WM_UNIT_USESOURCEFORMAT_APPLY" val="1"/>
  <p:tag name="KSO_WM_DIAGRAM_USE_COLOR_VALUE" val="{&quot;color_scheme&quot;:1,&quot;theme_color_indexes&quot;:[8,8,8,8,8,8]}"/>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WPSDZDB20250716186\&quot;,\&quot;product_name\&quot;:\&quot;\&quot;,\&quot;intention_code\&quot;:\&quot;\&quot;}&quot;}*gallery_special_0_ai_v2.1.6_ONLINE*c142f96ab50d97faf288f417197c68c4-slide-0"/>
  <p:tag name="KSO_WM_UNIT_LINE_FILL_TYPE" val="2"/>
  <p:tag name="KSO_WM_UNIT_USESOURCEFORMAT_APPLY" val="1"/>
  <p:tag name="KSO_WM_DIAGRAM_USE_COLOR_VALUE" val="{&quot;color_scheme&quot;:1,&quot;theme_color_indexes&quot;:[8,8,8,8,8,8]}"/>
</p:tagLst>
</file>

<file path=ppt/tags/tag8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12*i*1"/>
  <p:tag name="KSO_WM_BEAUTIFY_FLAG" val="#wm#"/>
  <p:tag name="KSO_WM_TAG_VERSION" val="1.0"/>
  <p:tag name="KSO_WM_CHIP_GROUPID" val="62fee3efa35593066dad3b70"/>
  <p:tag name="KSO_WM_CHIP_XID" val="62fee3f0a35593066dad3b85"/>
  <p:tag name="KSO_WM_UNIT_DEC_AREA_ID" val="8fd3b1b5d2814177b7a885751e593e2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ebe438b62734fe3b43252470c73873a"/>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86929338\&quot;,\&quot;product_name\&quot;:\&quot;\&quot;,\&quot;intention_code\&quot;:\&quot;\&quot;}&quot;}*gallery_gallery_ai_v2.1.6_ONLINE*c142f96ab50d97faf288f417197c68c4-slide-0"/>
  <p:tag name="KSO_WM_UNIT_LINE_FILL_TYPE" val="2"/>
  <p:tag name="KSO_WM_UNIT_USESOURCEFORMAT_APPLY" val="1"/>
  <p:tag name="KSO_WM_DIAGRAM_USE_COLOR_VALUE" val="{&quot;color_scheme&quot;:1,&quot;theme_color_indexes&quot;:[8,8,8,8,8,8]}"/>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59444082\&quot;,\&quot;product_name\&quot;:\&quot;\&quot;,\&quot;intention_code\&quot;:\&quot;\&quot;}&quot;}*gallery_gallery_ai_v2.1.6_ONLINE*c142f96ab50d97faf288f417197c68c4-slide-0"/>
  <p:tag name="KSO_WM_UNIT_LINE_FILL_TYPE" val="2"/>
  <p:tag name="KSO_WM_UNIT_USESOURCEFORMAT_APPLY" val="1"/>
  <p:tag name="KSO_WM_DIAGRAM_USE_COLOR_VALUE" val="{&quot;color_scheme&quot;:1,&quot;theme_color_indexes&quot;:[8,8,8,8,8,8]}"/>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88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8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888.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8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3*i*1"/>
  <p:tag name="KSO_WM_BEAUTIFY_FLAG" val="#wm#"/>
  <p:tag name="KSO_WM_TAG_VERSION" val="1.0"/>
  <p:tag name="KSO_WM_CHIP_GROUPID" val="62fee3efa35593066dad3b70"/>
  <p:tag name="KSO_WM_CHIP_XID" val="62fee3f0a35593066dad3b81"/>
  <p:tag name="KSO_WM_UNIT_DEC_AREA_ID" val="0f35a5340ad749089beffaf58e3758f5"/>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ca860560b8044818a0191fd05730d133"/>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4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4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4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31"/>
  <p:tag name="KSO_WM_DIAGRAM_USE_COLOR_VALUE" val="{&quot;color_scheme&quot;:1,&quot;color_type&quot;:1,&quot;theme_color_indexes&quot;:[5,6,5,6,5,6]}"/>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2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8"/>
  <p:tag name="KSO_WM_DIAGRAM_USE_COLOR_VALUE" val="{&quot;color_scheme&quot;:1,&quot;color_type&quot;:1,&quot;theme_color_indexes&quot;:[5,6,5,6,5,6]}"/>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6*i*1"/>
  <p:tag name="KSO_WM_BEAUTIFY_FLAG" val="#wm#"/>
  <p:tag name="KSO_WM_TAG_VERSION" val="1.0"/>
  <p:tag name="KSO_WM_CHIP_GROUPID" val="62fee3efa35593066dad3b70"/>
  <p:tag name="KSO_WM_CHIP_XID" val="62fee3f0a35593066dad3b84"/>
  <p:tag name="KSO_WM_UNIT_DEC_AREA_ID" val="cd5422d63c3d4b948e2c6a4a3ab2ac09"/>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aab6c47969048c2b33de8a2230c00be"/>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3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3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3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27"/>
  <p:tag name="KSO_WM_DIAGRAM_USE_COLOR_VALUE" val="{&quot;color_scheme&quot;:1,&quot;color_type&quot;:1,&quot;theme_color_indexes&quot;:[5,6,5,6,5,6]}"/>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4*i*1"/>
  <p:tag name="KSO_WM_BEAUTIFY_FLAG" val="#wm#"/>
  <p:tag name="KSO_WM_TAG_VERSION" val="1.0"/>
  <p:tag name="KSO_WM_CHIP_GROUPID" val="62fee3efa35593066dad3b70"/>
  <p:tag name="KSO_WM_CHIP_XID" val="62fee3f0a35593066dad3b82"/>
  <p:tag name="KSO_WM_UNIT_DEC_AREA_ID" val="4b1bc64584fd495d83e3d15c0c000c0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f85a5a686750408d93694967702f5930"/>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1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6"/>
  <p:tag name="KSO_WM_DIAGRAM_USE_COLOR_VALUE" val="{&quot;color_scheme&quot;:1,&quot;color_type&quot;:1,&quot;theme_color_indexes&quot;:[5,6,5,6,5,6]}"/>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83.13535433070865,&quot;top&quot;:89.57141732283465,&quot;width&quot;:792.3539370078739}"/>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5806]}"/>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SUBTYPE" val="u"/>
  <p:tag name="KSO_WM_TEMPLATE_CATEGORY" val="chip"/>
  <p:tag name="KSO_WM_TEMPLATE_INDEX" val="20226887"/>
  <p:tag name="KSO_WM_UNIT_TYPE" val="i"/>
  <p:tag name="KSO_WM_UNIT_INDEX" val="1"/>
  <p:tag name="KSO_WM_UNIT_ID" val="chip20226887_15*i*1"/>
  <p:tag name="KSO_WM_BEAUTIFY_FLAG" val="#wm#"/>
  <p:tag name="KSO_WM_TAG_VERSION" val="1.0"/>
  <p:tag name="KSO_WM_CHIP_GROUPID" val="62fee3efa35593066dad3b70"/>
  <p:tag name="KSO_WM_CHIP_XID" val="62fee3f0a35593066dad3b83"/>
  <p:tag name="KSO_WM_UNIT_DEC_AREA_ID" val="e5de314bd16849a89ddf660571aca47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4b9f24e717e540b5bbbf3d7f1ebf75e1"/>
</p:tagLst>
</file>

<file path=ppt/tags/tag920.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482460294\&quot;,\&quot;product_name\&quot;:\&quot;\&quot;,\&quot;intention_code\&quot;:\&quot;\&quot;}&quot;}*gallery_gallery_ai_v2.1.6_ONLINE*997022998351165ea5dbdae45ec437fe-slide-0"/>
  <p:tag name="KSO_WM_UNIT_FILL_FORE_SCHEMECOLOR_INDEX" val="5"/>
  <p:tag name="KSO_WM_UNIT_FILL_TYPE" val="1"/>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92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3.2781102362204,&quot;left&quot;:418.85,&quot;top&quot;:106.008031496063,&quot;width&quot;:512.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3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9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4.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4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9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9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4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9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9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95.xml><?xml version="1.0" encoding="utf-8"?>
<p:tagLst xmlns:p="http://schemas.openxmlformats.org/presentationml/2006/main">
  <p:tag name="KSO_WM_UNIT_TEXT_FILL_FORE_SCHEMECOLOR_INDEX_BRIGHTNESS" val="0.15"/>
  <p:tag name="KSO_WM_UNIT_TEXT_FILL_FORE_SCHEMECOLOR_INDEX" val="1"/>
  <p:tag name="KSO_WM_UNIT_TEXT_FILL_TYPE" val="1"/>
</p:tagLst>
</file>

<file path=ppt/tags/tag9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951.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95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887_7*a*1"/>
  <p:tag name="KSO_WM_TEMPLATE_CATEGORY" val="custom"/>
  <p:tag name="KSO_WM_TEMPLATE_INDEX" val="20226887"/>
  <p:tag name="KSO_WM_UNIT_LAYERLEVEL" val="1"/>
  <p:tag name="KSO_WM_TAG_VERSION" val="1.0"/>
  <p:tag name="KSO_WM_BEAUTIFY_FLAG" val="#wm#"/>
  <p:tag name="KSO_WM_UNIT_DEFAULT_FONT" val="54;60;2"/>
  <p:tag name="KSO_WM_UNIT_BLOCK" val="0"/>
  <p:tag name="KSO_WM_UNIT_DEC_AREA_ID" val="b0f88f65c7444e869844f1e08b41edbf"/>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c1a9bfdc32574113ba33c52e62c49fe5"/>
  <p:tag name="KSO_WM_UNIT_TEXT_FILL_FORE_SCHEMECOLOR_INDEX_BRIGHTNESS" val="0"/>
  <p:tag name="KSO_WM_UNIT_TEXT_FILL_FORE_SCHEMECOLOR_INDEX" val="5"/>
  <p:tag name="KSO_WM_UNIT_TEXT_FILL_TYPE" val="1"/>
</p:tagLst>
</file>

<file path=ppt/tags/tag953.xml><?xml version="1.0" encoding="utf-8"?>
<p:tagLst xmlns:p="http://schemas.openxmlformats.org/presentationml/2006/main">
  <p:tag name="KSO_WM_SLIDE_ID" val="custom20226887_7"/>
  <p:tag name="KSO_WM_TEMPLATE_SUBCATEGORY" val="21"/>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26887"/>
  <p:tag name="KSO_WM_SLIDE_LAYOUT" val="a_e"/>
  <p:tag name="KSO_WM_SLIDE_LAYOUT_CNT" val="1_1"/>
  <p:tag name="KSO_WM_UNIT_SHOW_EDIT_AREA_INDICATION" val="1"/>
  <p:tag name="KSO_WM_TEMPLATE_THUMBS_INDEX" val="1、4、7、12、13、14、15、16、17、18、20、24、25、28、33、36、40、43、44"/>
  <p:tag name="KSO_WM_CHIP_INFOS" val="{&quot;type&quot;:0,&quot;layout_type&quot;:&quot;1_NF_RC_7&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93191a18adb49c6c1f3d89"/>
  <p:tag name="KSO_WM_CHIP_FILLPROP" val="[[{&quot;text_align&quot;:&quot;rm&quot;,&quot;text_direction&quot;:&quot;horizontal&quot;,&quot;support_big_font&quot;:false,&quot;picture_toward&quot;:0,&quot;picture_dockside&quot;:[],&quot;fill_id&quot;:&quot;3887597eb2d4430e8f5e1a57689f7fd3&quot;,&quot;fill_align&quot;:&quot;rm&quot;,&quot;chip_types&quot;:[&quot;diagram&quot;,&quot;header&quot;]}],[{&quot;text_align&quot;:&quot;cm&quot;,&quot;text_direction&quot;:&quot;horizontal&quot;,&quot;support_big_font&quot;:false,&quot;picture_toward&quot;:0,&quot;picture_dockside&quot;:[],&quot;fill_id&quot;:&quot;3887597eb2d4430e8f5e1a57689f7fd3&quot;,&quot;fill_align&quot;:&quot;cm&quot;,&quot;chip_types&quot;:[&quot;header&quot;]}],[{&quot;text_align&quot;:&quot;lm&quot;,&quot;text_direction&quot;:&quot;horizontal&quot;,&quot;support_big_font&quot;:false,&quot;picture_toward&quot;:0,&quot;picture_dockside&quot;:[],&quot;fill_id&quot;:&quot;3887597eb2d4430e8f5e1a57689f7fd3&quot;,&quot;fill_align&quot;:&quot;lm&quot;,&quot;chip_types&quot;:[&quot;header&quot;]}],[{&quot;text_align&quot;:&quot;lm&quot;,&quot;text_direction&quot;:&quot;horizontal&quot;,&quot;support_big_font&quot;:false,&quot;picture_toward&quot;:0,&quot;picture_dockside&quot;:[],&quot;fill_id&quot;:&quot;3887597eb2d4430e8f5e1a57689f7fd3&quot;,&quot;fill_align&quot;:&quot;lt&quot;,&quot;chip_types&quot;:[&quot;header&quot;]}],[{&quot;text_align&quot;:&quot;lm&quot;,&quot;text_direction&quot;:&quot;horizontal&quot;,&quot;support_big_font&quot;:false,&quot;picture_toward&quot;:0,&quot;picture_dockside&quot;:[],&quot;fill_id&quot;:&quot;3887597eb2d4430e8f5e1a57689f7fd3&quot;,&quot;fill_align&quot;:&quot;lb&quot;,&quot;chip_types&quot;:[&quot;header&quot;]}],[{&quot;text_align&quot;:&quot;lm&quot;,&quot;text_direction&quot;:&quot;horizontal&quot;,&quot;support_big_font&quot;:false,&quot;picture_toward&quot;:0,&quot;picture_dockside&quot;:[],&quot;fill_id&quot;:&quot;3887597eb2d4430e8f5e1a57689f7fd3&quot;,&quot;fill_align&quot;:&quot;cm&quot;,&quot;chip_types&quot;:[&quot;header&quot;]}],[{&quot;text_align&quot;:&quot;cm&quot;,&quot;text_direction&quot;:&quot;horizontal&quot;,&quot;support_big_font&quot;:false,&quot;picture_toward&quot;:0,&quot;picture_dockside&quot;:[],&quot;fill_id&quot;:&quot;3887597eb2d4430e8f5e1a57689f7fd3&quot;,&quot;fill_align&quot;:&quot;lm&quot;,&quot;chip_types&quot;:[&quot;header&quot;]}],[{&quot;text_align&quot;:&quot;cm&quot;,&quot;text_direction&quot;:&quot;horizontal&quot;,&quot;support_big_font&quot;:false,&quot;picture_toward&quot;:0,&quot;picture_dockside&quot;:[],&quot;fill_id&quot;:&quot;3887597eb2d4430e8f5e1a57689f7fd3&quot;,&quot;fill_align&quot;:&quot;lt&quot;,&quot;chip_types&quot;:[&quot;header&quot;]}],[{&quot;text_align&quot;:&quot;cm&quot;,&quot;text_direction&quot;:&quot;horizontal&quot;,&quot;support_big_font&quot;:false,&quot;picture_toward&quot;:0,&quot;picture_dockside&quot;:[],&quot;fill_id&quot;:&quot;3887597eb2d4430e8f5e1a57689f7fd3&quot;,&quot;fill_align&quot;:&quot;lb&quot;,&quot;chip_types&quot;:[&quot;header&quot;]}],[{&quot;text_align&quot;:&quot;rm&quot;,&quot;text_direction&quot;:&quot;horizontal&quot;,&quot;support_big_font&quot;:false,&quot;picture_toward&quot;:0,&quot;picture_dockside&quot;:[],&quot;fill_id&quot;:&quot;3887597eb2d4430e8f5e1a57689f7fd3&quot;,&quot;fill_align&quot;:&quot;rb&quot;,&quot;chip_types&quot;:[&quot;header&quot;]}],[{&quot;text_align&quot;:&quot;rm&quot;,&quot;text_direction&quot;:&quot;horizontal&quot;,&quot;support_big_font&quot;:false,&quot;picture_toward&quot;:0,&quot;picture_dockside&quot;:[],&quot;fill_id&quot;:&quot;3887597eb2d4430e8f5e1a57689f7fd3&quot;,&quot;fill_align&quot;:&quot;rt&quot;,&quot;chip_types&quot;:[&quot;header&quot;]}]]"/>
  <p:tag name="KSO_WM_CHIP_DECFILLPROP" val="[]"/>
  <p:tag name="KSO_WM_CHIP_GROUPID" val="6193191a18adb49c6c1f3d8b"/>
  <p:tag name="KSO_WM_SLIDE_LAYOUT_INFO" val="{&quot;id&quot;:&quot;2022-08-31T15:26:46&quot;,&quot;margin&quot;:{&quot;bottom&quot;:5.773329734802246,&quot;left&quot;:9.616453170776367,&quot;right&quot;:1.1486663818359375,&quot;top&quot;:5.773322105407715},&quot;type&quot;:0}"/>
  <p:tag name="KSO_WM_SLIDE_BK_DARK_LIGHT" val="2"/>
  <p:tag name="KSO_WM_SLIDE_BACKGROUND_TYPE" val="general"/>
  <p:tag name="KSO_WM_SLIDE_SUPPORT_FEATURE_TYPE" val="0"/>
  <p:tag name="KSO_WM_CHIP_COLORING" val="1"/>
  <p:tag name="KSO_WM_TEMPLATE_ASSEMBLE_XID" val="630f0d28a35593066dfcb8b0"/>
  <p:tag name="KSO_WM_TEMPLATE_ASSEMBLE_GROUPID" val="62fee3efa35593066dad3b70"/>
</p:tagLst>
</file>

<file path=ppt/tags/tag9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959.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31"/>
  <p:tag name="KSO_WM_DIAGRAM_USE_COLOR_VALUE" val="{&quot;color_scheme&quot;:1,&quot;color_type&quot;:1,&quot;theme_color_indexes&quot;:[5,6,5,6,5,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a*1"/>
  <p:tag name="KSO_WM_TEMPLATE_CATEGORY" val="custom"/>
  <p:tag name="KSO_WM_TEMPLATE_INDEX" val="20226887"/>
  <p:tag name="KSO_WM_UNIT_LAYERLEVEL" val="1"/>
  <p:tag name="KSO_WM_TAG_VERSION" val="1.0"/>
  <p:tag name="KSO_WM_BEAUTIFY_FLAG" val="#wm#"/>
  <p:tag name="KSO_WM_UNIT_DEFAULT_FONT" val="60;66;2"/>
  <p:tag name="KSO_WM_UNIT_BLOCK" val="0"/>
  <p:tag name="KSO_WM_UNIT_DEC_AREA_ID" val="53f142135b9743bba413359e85d5dacf"/>
  <p:tag name="KSO_WM_UNIT_ISCONTENTSTITLE" val="0"/>
  <p:tag name="KSO_WM_UNIT_ISNUMDGMTITLE" val="0"/>
  <p:tag name="KSO_WM_UNIT_PRESET_TEXT" val="简约风教学课件通用"/>
  <p:tag name="KSO_WM_UNIT_NOCLEAR" val="0"/>
  <p:tag name="KSO_WM_UNIT_VALUE" val="10"/>
  <p:tag name="KSO_WM_UNIT_TYPE" val="a"/>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60.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27"/>
  <p:tag name="KSO_WM_DIAGRAM_USE_COLOR_VALUE" val="{&quot;color_scheme&quot;:1,&quot;color_type&quot;:1,&quot;theme_color_indexes&quot;:[5,6,5,6,5,6]}"/>
</p:tagLst>
</file>

<file path=ppt/tags/tag961.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6"/>
  <p:tag name="KSO_WM_DIAGRAM_USE_COLOR_VALUE" val="{&quot;color_scheme&quot;:1,&quot;color_type&quot;:1,&quot;theme_color_indexes&quot;:[5,6,5,6,5,6]}"/>
</p:tagLst>
</file>

<file path=ppt/tags/tag962.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8"/>
  <p:tag name="KSO_WM_DIAGRAM_USE_COLOR_VALUE" val="{&quot;color_scheme&quot;:1,&quot;color_type&quot;:1,&quot;theme_color_indexes&quot;:[5,6,5,6,5,6]}"/>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5,6,5,6,5,6]}"/>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9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26887_1*f*1"/>
  <p:tag name="KSO_WM_TEMPLATE_CATEGORY" val="custom"/>
  <p:tag name="KSO_WM_TEMPLATE_INDEX" val="20226887"/>
  <p:tag name="KSO_WM_UNIT_LAYERLEVEL" val="1"/>
  <p:tag name="KSO_WM_TAG_VERSION" val="1.0"/>
  <p:tag name="KSO_WM_BEAUTIFY_FLAG" val="#wm#"/>
  <p:tag name="KSO_WM_UNIT_DEFAULT_FONT" val="18;22;2"/>
  <p:tag name="KSO_WM_UNIT_BLOCK" val="0"/>
  <p:tag name="KSO_WM_UNIT_DEC_AREA_ID" val="316fae5e7aab43a6843f529a01de6113"/>
  <p:tag name="KSO_WM_UNIT_SUBTYPE" val="a"/>
  <p:tag name="KSO_WM_UNIT_PRESET_TEXT" val="单击此处添加您的正文"/>
  <p:tag name="KSO_WM_UNIT_NOCLEAR" val="0"/>
  <p:tag name="KSO_WM_UNIT_VALUE" val="25"/>
  <p:tag name="KSO_WM_UNIT_TYPE" val="f"/>
  <p:tag name="KSO_WM_UNIT_INDEX" val="1"/>
  <p:tag name="KSO_WM_CHIP_GROUPID" val="6242763a827a54cc053e3c5a"/>
  <p:tag name="KSO_WM_CHIP_XID" val="6242763a827a54cc053e3c57"/>
  <p:tag name="KSO_WM_CHIP_FILLAREA_FILL_RULE" val="{&quot;fill_align&quot;:&quot;cm&quot;,&quot;fill_mode&quot;:&quot;adaptive&quot;,&quot;sacle_strategy&quot;:&quot;smart&quot;}"/>
  <p:tag name="KSO_WM_ASSEMBLE_CHIP_INDEX" val="9f3743d6d6cc482aae1cc52193e68a06"/>
  <p:tag name="KSO_WM_UNIT_TEXT_FILL_FORE_SCHEMECOLOR_INDEX_BRIGHTNESS" val="0"/>
  <p:tag name="KSO_WM_UNIT_TEXT_FILL_FORE_SCHEMECOLOR_INDEX" val="5"/>
  <p:tag name="KSO_WM_UNIT_TEXT_FILL_TYPE" val="1"/>
  <p:tag name="KSO_WM_TEMPLATE_ASSEMBLE_XID" val="630f0d27a35593066dfcb812"/>
  <p:tag name="KSO_WM_TEMPLATE_ASSEMBLE_GROUPID" val="62fee3efa35593066dad3b70"/>
</p:tagLst>
</file>

<file path=ppt/tags/tag9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97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9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9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9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5,6,5,6,5,6]}"/>
</p:tagLst>
</file>

<file path=ppt/tags/tag97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USE_COLOR_VALUE" val="{&quot;color_scheme&quot;:1,&quot;color_type&quot;:1,&quot;theme_color_indexes&quot;:[5,6,5,6,5,6]}"/>
</p:tagLst>
</file>

<file path=ppt/tags/tag9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4.95346607911824,&quot;left&quot;:84,&quot;top&quot;:66.59653392088175,&quot;width&quot;:792.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DIAGRAM_USE_COLOR_VALUE" val="{&quot;color_scheme&quot;:1,&quot;color_type&quot;:1,&quot;theme_color_indexes&quot;:[5,6,5,6,5,6]}"/>
</p:tagLst>
</file>

<file path=ppt/tags/tag98.xml><?xml version="1.0" encoding="utf-8"?>
<p:tagLst xmlns:p="http://schemas.openxmlformats.org/presentationml/2006/main">
  <p:tag name="KSO_WM_UNIT_SUBTYPE" val="v"/>
  <p:tag name="KSO_WM_TEMPLATE_CATEGORY" val="chip"/>
  <p:tag name="KSO_WM_TEMPLATE_INDEX" val="20226887"/>
  <p:tag name="KSO_WM_UNIT_TYPE" val="i"/>
  <p:tag name="KSO_WM_UNIT_INDEX" val="1"/>
  <p:tag name="KSO_WM_UNIT_ID" val="chip20226887_6*i*1"/>
  <p:tag name="KSO_WM_BEAUTIFY_FLAG" val="#wm#"/>
  <p:tag name="KSO_WM_TAG_VERSION" val="1.0"/>
  <p:tag name="KSO_WM_CHIP_GROUPID" val="62fee3efa35593066dad3b70"/>
  <p:tag name="KSO_WM_CHIP_XID" val="62fee3f0a35593066dad3b80"/>
  <p:tag name="KSO_WM_UNIT_DEC_AREA_ID" val="4d64a4bfc581475da274fa8a47c38b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901fee1abfd41a590ecae780ff29dc4"/>
</p:tagLst>
</file>

<file path=ppt/tags/tag98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26887],&quot;70&quot;:[3324552]}"/>
</p:tagLst>
</file>

<file path=ppt/tags/tag98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024713534\&quot;,\&quot;product_name\&quot;:\&quot;\&quot;,\&quot;intention_code\&quot;:\&quot;\&quot;}&quot;}*gallery_gallery_ai_v2.1.6_ONLINE*ea120905cecce5cd3c4eb9cef45792bd-slide-0"/>
  <p:tag name="KSO_WM_UNIT_LINE_FILL_TYPE" val="2"/>
  <p:tag name="KSO_WM_UNIT_USESOURCEFORMAT_APPLY" val="1"/>
  <p:tag name="KSO_WM_DIAGRAM_USE_COLOR_VALUE" val="{&quot;color_scheme&quot;:1,&quot;theme_color_indexes&quot;:[10,10,10,10,10,10]}"/>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72255032\&quot;,\&quot;product_name\&quot;:\&quot;\&quot;,\&quot;intention_code\&quot;:\&quot;\&quot;}&quot;}*gallery_gallery_ai_v2.1.6_ONLINE*ea120905cecce5cd3c4eb9cef45792bd-slide-0"/>
  <p:tag name="KSO_WM_UNIT_LINE_FILL_TYPE" val="2"/>
  <p:tag name="KSO_WM_UNIT_USESOURCEFORMAT_APPLY" val="1"/>
  <p:tag name="KSO_WM_DIAGRAM_USE_COLOR_VALUE" val="{&quot;color_scheme&quot;:1,&quot;theme_color_indexes&quot;:[10,10,10,10,10,10]}"/>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74138468\&quot;,\&quot;product_name\&quot;:\&quot;\&quot;,\&quot;intention_code\&quot;:\&quot;\&quot;}&quot;}*gallery_gallery_ai_v2.1.6_ONLINE*ea120905cecce5cd3c4eb9cef45792bd-slide-0"/>
  <p:tag name="KSO_WM_UNIT_LINE_FILL_TYPE" val="2"/>
  <p:tag name="KSO_WM_UNIT_USESOURCEFORMAT_APPLY" val="1"/>
  <p:tag name="KSO_WM_DIAGRAM_USE_COLOR_VALUE" val="{&quot;color_scheme&quot;:1,&quot;theme_color_indexes&quot;:[10,10,10,10,10,10]}"/>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70626718\&quot;,\&quot;product_name\&quot;:\&quot;\&quot;,\&quot;intention_code\&quot;:\&quot;\&quot;}&quot;}*gallery_gallery_ai_v2.1.6_ONLINE*ea120905cecce5cd3c4eb9cef45792bd-slide-0"/>
  <p:tag name="KSO_WM_UNIT_LINE_FILL_TYPE" val="2"/>
  <p:tag name="KSO_WM_UNIT_USESOURCEFORMAT_APPLY" val="1"/>
  <p:tag name="KSO_WM_DIAGRAM_USE_COLOR_VALUE" val="{&quot;color_scheme&quot;:1,&quot;theme_color_indexes&quot;:[10,10,10,10,10,10]}"/>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9.xml><?xml version="1.0" encoding="utf-8"?>
<p:tagLst xmlns:p="http://schemas.openxmlformats.org/presentationml/2006/main">
  <p:tag name="KSO_WM_UNIT_SUBTYPE" val="t"/>
  <p:tag name="KSO_WM_TEMPLATE_CATEGORY" val="chip"/>
  <p:tag name="KSO_WM_TEMPLATE_INDEX" val="20226887"/>
  <p:tag name="KSO_WM_UNIT_TYPE" val="i"/>
  <p:tag name="KSO_WM_UNIT_INDEX" val="1"/>
  <p:tag name="KSO_WM_UNIT_ID" val="chip20226887_7*i*1"/>
  <p:tag name="KSO_WM_BEAUTIFY_FLAG" val="#wm#"/>
  <p:tag name="KSO_WM_TAG_VERSION" val="1.0"/>
  <p:tag name="KSO_WM_CHIP_GROUPID" val="62fee3efa35593066dad3b70"/>
  <p:tag name="KSO_WM_CHIP_XID" val="62fee3f0a35593066dad3b7c"/>
  <p:tag name="KSO_WM_UNIT_DEC_AREA_ID" val="4c1a861706754c2ba03050770444e696"/>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cd39b8ff2be4a9d806e0196e3fdba43"/>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26.09999999999998,&quot;width&quot;:818.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99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9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 name="KSO_WM_UNIT_TEXT_FILL_FORE_SCHEMECOLOR_INDEX_BRIGHTNESS" val="0"/>
</p:tagLst>
</file>

<file path=ppt/tags/tag996.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208787248\&quot;,\&quot;product_name\&quot;:\&quot;\&quot;,\&quot;intention_code\&quot;:\&quot;\&quot;}&quot;}*gallery_gallery_ai_v2.1.6_ONLINE*0f418fe33c59b1d94ae7caef46705f90-slide-0"/>
  <p:tag name="KSO_WM_UNIT_FILL_FORE_SCHEMECOLOR_INDEX" val="5"/>
  <p:tag name="KSO_WM_UNIT_FILL_TYPE" val="1"/>
  <p:tag name="KSO_WM_UNIT_LINE_FORE_SCHEMECOLOR_INDEX" val="5"/>
  <p:tag name="KSO_WM_UNIT_LINE_FILL_TYPE" val="2"/>
  <p:tag name="KSO_WM_UNIT_USESOURCEFORMAT_APPLY" val="1"/>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94,&quot;width&quot;:478.864836430949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Regular"/>
        <a:ea typeface="思源黑体 CN Regular"/>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30000"/>
          </a:lnSpc>
          <a:spcBef>
            <a:spcPts val="0"/>
          </a:spcBef>
          <a:spcAft>
            <a:spcPts val="0"/>
          </a:spcAft>
          <a:defRPr lang="zh-CN" altLang="en-US" sz="160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5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D9D9D9"/>
      </a:dk2>
      <a:lt2>
        <a:srgbClr val="ECECED"/>
      </a:lt2>
      <a:accent1>
        <a:srgbClr val="DEA0D6"/>
      </a:accent1>
      <a:accent2>
        <a:srgbClr val="D590CD"/>
      </a:accent2>
      <a:accent3>
        <a:srgbClr val="CD80C5"/>
      </a:accent3>
      <a:accent4>
        <a:srgbClr val="C471BC"/>
      </a:accent4>
      <a:accent5>
        <a:srgbClr val="BC61B4"/>
      </a:accent5>
      <a:accent6>
        <a:srgbClr val="B351A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Regular"/>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Regular"/>
        <a:ea typeface=""/>
        <a:cs typeface=""/>
        <a:font script="Jpan" typeface="ＭＳ Ｐゴシック"/>
        <a:font script="Hang" typeface="맑은 고딕"/>
        <a:font script="Hans" typeface="思源黑体 CN Regular"/>
        <a:font script="Hant" typeface="新細明體"/>
        <a:font script="Arab" typeface="思源黑体 CN Regular"/>
        <a:font script="Hebr" typeface="思源黑体 CN Regular"/>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Regular"/>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3820</Words>
  <Application>WPS 演示</Application>
  <PresentationFormat>宽屏</PresentationFormat>
  <Paragraphs>313</Paragraphs>
  <Slides>22</Slides>
  <Notes>4</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22</vt:i4>
      </vt:variant>
    </vt:vector>
  </HeadingPairs>
  <TitlesOfParts>
    <vt:vector size="41" baseType="lpstr">
      <vt:lpstr>Arial</vt:lpstr>
      <vt:lpstr>宋体</vt:lpstr>
      <vt:lpstr>Wingdings</vt:lpstr>
      <vt:lpstr>思源黑体 CN Regular</vt:lpstr>
      <vt:lpstr>Wingdings</vt:lpstr>
      <vt:lpstr>汉仪中黑 简</vt:lpstr>
      <vt:lpstr>黑体</vt:lpstr>
      <vt:lpstr>汉仪大黑简</vt:lpstr>
      <vt:lpstr>汉仪旗黑-90S</vt:lpstr>
      <vt:lpstr>微软雅黑</vt:lpstr>
      <vt:lpstr>Arial Black</vt:lpstr>
      <vt:lpstr>Arial Unicode MS</vt:lpstr>
      <vt:lpstr>汉仪雅酷黑简</vt:lpstr>
      <vt:lpstr>汉仪中黑简</vt:lpstr>
      <vt:lpstr>Office 主题​​</vt:lpstr>
      <vt:lpstr>5_Office 主题​​</vt:lpstr>
      <vt:lpstr>15_Office 主题​​</vt:lpstr>
      <vt:lpstr>1_Office 主题​​</vt:lpstr>
      <vt:lpstr>4_Office 主题​​</vt:lpstr>
      <vt:lpstr>新时代劳动教育教程与实践</vt:lpstr>
      <vt:lpstr>PowerPoint 演示文稿</vt:lpstr>
      <vt:lpstr>PowerPoint 演示文稿</vt:lpstr>
      <vt:lpstr>PowerPoint 演示文稿</vt:lpstr>
      <vt:lpstr>任务一　 领悟工匠精神的科学内涵</vt:lpstr>
      <vt:lpstr>PowerPoint 演示文稿</vt:lpstr>
      <vt:lpstr>PowerPoint 演示文稿</vt:lpstr>
      <vt:lpstr>三、一丝不苟</vt:lpstr>
      <vt:lpstr>PowerPoint 演示文稿</vt:lpstr>
      <vt:lpstr>任务二　 认识工匠精神的时代价值</vt:lpstr>
      <vt:lpstr>PowerPoint 演示文稿</vt:lpstr>
      <vt:lpstr>二、企业竞争发展的品牌资本</vt:lpstr>
      <vt:lpstr>PowerPoint 演示文稿</vt:lpstr>
      <vt:lpstr>任务三　 传承工匠精神</vt:lpstr>
      <vt:lpstr>PowerPoint 演示文稿</vt:lpstr>
      <vt:lpstr>PowerPoint 演示文稿</vt:lpstr>
      <vt:lpstr>（二）树立正确的职业观</vt:lpstr>
      <vt:lpstr>PowerPoint 演示文稿</vt:lpstr>
      <vt:lpstr>PowerPoint 演示文稿</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新时代劳动教育教程与实践</dc:title>
  <dc:creator/>
  <cp:lastModifiedBy>hanlh</cp:lastModifiedBy>
  <cp:revision>53</cp:revision>
  <dcterms:created xsi:type="dcterms:W3CDTF">2025-10-01T16:48:00Z</dcterms:created>
  <dcterms:modified xsi:type="dcterms:W3CDTF">2025-10-20T06:51:14Z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C980FF66128280626C54B868CD10B51B_41</vt:lpwstr>
  </property>
  <property fmtid="{D5CDD505-2E9C-101B-9397-08002B2CF9AE}" pid="4" name="KSOTemplateUUID">
    <vt:lpwstr>v1.0_mb_6hmjatPEaui4bAOV1OzkPw==</vt:lpwstr>
  </property>
</Properties>
</file>